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0" r:id="rId15"/>
    <p:sldId id="26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9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9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6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3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4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1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7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3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5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90501-B2A8-4F2B-9699-8690D3A4862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6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90501-B2A8-4F2B-9699-8690D3A4862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9D092-DC78-4C10-833D-B88DD2652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6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Tunnel Authentication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2014-11-18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60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 Opening (client rejects)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C-S: tunnel authentication request</a:t>
            </a:r>
          </a:p>
          <a:p>
            <a:pPr lvl="1"/>
            <a:r>
              <a:rPr lang="en-US" dirty="0" smtClean="0"/>
              <a:t>Interest signed by client's key</a:t>
            </a:r>
          </a:p>
          <a:p>
            <a:pPr lvl="1"/>
            <a:r>
              <a:rPr lang="en-US" dirty="0" smtClean="0"/>
              <a:t>contains a </a:t>
            </a:r>
            <a:r>
              <a:rPr lang="en-US" dirty="0" err="1" smtClean="0"/>
              <a:t>TunnelLifetime</a:t>
            </a:r>
            <a:r>
              <a:rPr lang="en-US" dirty="0" smtClean="0"/>
              <a:t> chosen by client</a:t>
            </a:r>
          </a:p>
          <a:p>
            <a:r>
              <a:rPr lang="en-US" dirty="0" smtClean="0"/>
              <a:t>S-C: tunnel authentication reply</a:t>
            </a:r>
          </a:p>
          <a:p>
            <a:pPr lvl="1"/>
            <a:r>
              <a:rPr lang="en-US" dirty="0" smtClean="0"/>
              <a:t>Data signed by server's key</a:t>
            </a:r>
          </a:p>
          <a:p>
            <a:pPr lvl="1"/>
            <a:r>
              <a:rPr lang="en-US" dirty="0" smtClean="0"/>
              <a:t>contains a </a:t>
            </a:r>
            <a:r>
              <a:rPr lang="en-US" dirty="0" err="1" smtClean="0"/>
              <a:t>TunnelLifetime</a:t>
            </a:r>
            <a:r>
              <a:rPr lang="en-US" dirty="0" smtClean="0"/>
              <a:t> chosen by server</a:t>
            </a:r>
          </a:p>
          <a:p>
            <a:r>
              <a:rPr lang="en-US" dirty="0" smtClean="0"/>
              <a:t>C-S: tunnel closure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19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 Lifetime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Tunnel lifetime is requested by client and granted by server.</a:t>
            </a:r>
          </a:p>
          <a:p>
            <a:pPr lvl="1"/>
            <a:r>
              <a:rPr lang="en-US" dirty="0" smtClean="0"/>
              <a:t>Tunnel lifetime MUST NOT be less than 2000ms, to ensure correct protocol operations.</a:t>
            </a:r>
          </a:p>
          <a:p>
            <a:pPr lvl="1"/>
            <a:r>
              <a:rPr lang="en-US" dirty="0" smtClean="0"/>
              <a:t>Server MAY grant a </a:t>
            </a:r>
            <a:r>
              <a:rPr lang="en-US" dirty="0" err="1" smtClean="0"/>
              <a:t>TunnelLifetime</a:t>
            </a:r>
            <a:r>
              <a:rPr lang="en-US" dirty="0" smtClean="0"/>
              <a:t> that is less than client's request.</a:t>
            </a:r>
          </a:p>
          <a:p>
            <a:r>
              <a:rPr lang="en-US" dirty="0" smtClean="0"/>
              <a:t>Client perceives the tunnel to be open for negotiated lifetime since the moment it sends tunnel authentication request.</a:t>
            </a:r>
          </a:p>
          <a:p>
            <a:r>
              <a:rPr lang="en-US" dirty="0" smtClean="0"/>
              <a:t>Server perceives the tunnel to be open for negotiated lifetime since the moment it sends tunnel authentication reply.</a:t>
            </a:r>
          </a:p>
        </p:txBody>
      </p:sp>
    </p:spTree>
    <p:extLst>
      <p:ext uri="{BB962C8B-B14F-4D97-AF65-F5344CB8AC3E}">
        <p14:creationId xmlns:p14="http://schemas.microsoft.com/office/powerpoint/2010/main" val="1843588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Keep-Alive and Implicit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some random point between 50% and 75% of tunnel lifetime, client repeats tunnel opening sequence.</a:t>
            </a:r>
          </a:p>
          <a:p>
            <a:r>
              <a:rPr lang="en-US" dirty="0" smtClean="0"/>
              <a:t>If a valid tunnel authentication request does not arrive at the end of tunnel lifetime as perceived by the server, the tunnel is implicitly closed.</a:t>
            </a:r>
          </a:p>
          <a:p>
            <a:r>
              <a:rPr lang="en-US" dirty="0" smtClean="0"/>
              <a:t>If a valid tunnel authentication reply does not arrive at the end of tunnel lifetime as perceived by the client, the tunnel is implicitly closed.</a:t>
            </a:r>
          </a:p>
        </p:txBody>
      </p:sp>
    </p:spTree>
    <p:extLst>
      <p:ext uri="{BB962C8B-B14F-4D97-AF65-F5344CB8AC3E}">
        <p14:creationId xmlns:p14="http://schemas.microsoft.com/office/powerpoint/2010/main" val="4016837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C-S: tunnel closure request</a:t>
            </a:r>
          </a:p>
          <a:p>
            <a:pPr lvl="1"/>
            <a:r>
              <a:rPr lang="en-US" dirty="0" smtClean="0"/>
              <a:t>Interest signed by client's key</a:t>
            </a:r>
          </a:p>
          <a:p>
            <a:pPr lvl="1"/>
            <a:r>
              <a:rPr lang="en-US" dirty="0" smtClean="0"/>
              <a:t>seize to send other packets; accept incoming packets</a:t>
            </a:r>
          </a:p>
          <a:p>
            <a:r>
              <a:rPr lang="en-US" dirty="0" smtClean="0"/>
              <a:t>S-C: tunnel closure reply</a:t>
            </a:r>
          </a:p>
          <a:p>
            <a:pPr lvl="1"/>
            <a:r>
              <a:rPr lang="en-US" dirty="0" smtClean="0"/>
              <a:t>Data signed by server's key</a:t>
            </a:r>
          </a:p>
          <a:p>
            <a:r>
              <a:rPr lang="en-US" dirty="0" smtClean="0"/>
              <a:t>Tunnel is closed.</a:t>
            </a:r>
          </a:p>
          <a:p>
            <a:r>
              <a:rPr lang="en-US" dirty="0" smtClean="0"/>
              <a:t>This sequence works on the other direction as well.</a:t>
            </a:r>
          </a:p>
          <a:p>
            <a:r>
              <a:rPr lang="en-US" dirty="0" smtClean="0"/>
              <a:t>Each party SHOULD first send other pending packets, wait for a short duration for them to be delivered, then send the tunnel closure request/reply.</a:t>
            </a:r>
          </a:p>
        </p:txBody>
      </p:sp>
    </p:spTree>
    <p:extLst>
      <p:ext uri="{BB962C8B-B14F-4D97-AF65-F5344CB8AC3E}">
        <p14:creationId xmlns:p14="http://schemas.microsoft.com/office/powerpoint/2010/main" val="839115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Details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17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04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VPN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tunnel authentication necessary?</a:t>
            </a:r>
          </a:p>
          <a:p>
            <a:pPr lvl="1"/>
            <a:r>
              <a:rPr lang="en-US" dirty="0" smtClean="0"/>
              <a:t>Which faces need tunnel authentication?</a:t>
            </a:r>
          </a:p>
          <a:p>
            <a:r>
              <a:rPr lang="en-US" dirty="0" smtClean="0"/>
              <a:t>At high level, how does tunnel authentication work?</a:t>
            </a:r>
          </a:p>
          <a:p>
            <a:r>
              <a:rPr lang="en-US" dirty="0" smtClean="0"/>
              <a:t>What packets are used by tunnel authentication? How does client and server operate?</a:t>
            </a:r>
          </a:p>
          <a:p>
            <a:r>
              <a:rPr lang="en-US" dirty="0" smtClean="0"/>
              <a:t>Are there any deployment issues?</a:t>
            </a:r>
          </a:p>
          <a:p>
            <a:r>
              <a:rPr lang="en-US" dirty="0" smtClean="0"/>
              <a:t>How does NFD tunnel authentication compare to IP-based VPN solutions?</a:t>
            </a:r>
          </a:p>
        </p:txBody>
      </p:sp>
    </p:spTree>
    <p:extLst>
      <p:ext uri="{BB962C8B-B14F-4D97-AF65-F5344CB8AC3E}">
        <p14:creationId xmlns:p14="http://schemas.microsoft.com/office/powerpoint/2010/main" val="300886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2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 Tunnel needs Authentication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don't want to allow anyone in the world to gain connectivity through your router.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88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is for Tunnels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Multicast faces do not need authentication: local area network is trusted.</a:t>
            </a:r>
          </a:p>
          <a:p>
            <a:r>
              <a:rPr lang="en-US" dirty="0" smtClean="0"/>
              <a:t>Backbone overlay links (</a:t>
            </a:r>
            <a:r>
              <a:rPr lang="en-US" dirty="0" err="1" smtClean="0"/>
              <a:t>eg</a:t>
            </a:r>
            <a:r>
              <a:rPr lang="en-US" dirty="0" smtClean="0"/>
              <a:t>. between </a:t>
            </a:r>
            <a:r>
              <a:rPr lang="en-US" dirty="0" err="1" smtClean="0"/>
              <a:t>testbed</a:t>
            </a:r>
            <a:r>
              <a:rPr lang="en-US" dirty="0" smtClean="0"/>
              <a:t> routers) SHOULD have mutual tunnel authentication.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3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9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Tunnel opening is explicit: tunnel authentication request and reply.</a:t>
            </a:r>
          </a:p>
          <a:p>
            <a:pPr lvl="1"/>
            <a:r>
              <a:rPr lang="en-US" dirty="0" smtClean="0"/>
              <a:t>Other packet exchanges are rejected before this sequence is done.</a:t>
            </a:r>
          </a:p>
          <a:p>
            <a:r>
              <a:rPr lang="en-US" dirty="0" smtClean="0"/>
              <a:t>Authentication is mutual.</a:t>
            </a:r>
          </a:p>
          <a:p>
            <a:r>
              <a:rPr lang="en-US" dirty="0" smtClean="0"/>
              <a:t>Keep-alive is done by repeating the tunnel opening sequence, shortly before previous one expires.</a:t>
            </a:r>
          </a:p>
          <a:p>
            <a:r>
              <a:rPr lang="en-US" dirty="0" smtClean="0"/>
              <a:t>Tunnel closing can be explicit: tunnel closure request and reply.</a:t>
            </a:r>
          </a:p>
          <a:p>
            <a:r>
              <a:rPr lang="en-US" dirty="0" smtClean="0"/>
              <a:t>Tunnel closing can also be implicit: failure to keep-alive closes the tunnel.</a:t>
            </a:r>
          </a:p>
        </p:txBody>
      </p:sp>
    </p:spTree>
    <p:extLst>
      <p:ext uri="{BB962C8B-B14F-4D97-AF65-F5344CB8AC3E}">
        <p14:creationId xmlns:p14="http://schemas.microsoft.com/office/powerpoint/2010/main" val="229308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 Opening (successful)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C-S: tunnel authentication request</a:t>
            </a:r>
          </a:p>
          <a:p>
            <a:pPr lvl="1"/>
            <a:r>
              <a:rPr lang="en-US" dirty="0" smtClean="0"/>
              <a:t>Interest signed by client's key</a:t>
            </a:r>
          </a:p>
          <a:p>
            <a:pPr lvl="1"/>
            <a:r>
              <a:rPr lang="en-US" dirty="0" smtClean="0"/>
              <a:t>contains a </a:t>
            </a:r>
            <a:r>
              <a:rPr lang="en-US" dirty="0" err="1" smtClean="0"/>
              <a:t>TunnelLifetime</a:t>
            </a:r>
            <a:r>
              <a:rPr lang="en-US" dirty="0" smtClean="0"/>
              <a:t> chosen by client</a:t>
            </a:r>
          </a:p>
          <a:p>
            <a:r>
              <a:rPr lang="en-US" dirty="0" smtClean="0"/>
              <a:t>S-C: tunnel authentication reply</a:t>
            </a:r>
          </a:p>
          <a:p>
            <a:pPr lvl="1"/>
            <a:r>
              <a:rPr lang="en-US" dirty="0" smtClean="0"/>
              <a:t>Data signed by server's key</a:t>
            </a:r>
          </a:p>
          <a:p>
            <a:pPr lvl="1"/>
            <a:r>
              <a:rPr lang="en-US" dirty="0" smtClean="0"/>
              <a:t>contains a </a:t>
            </a:r>
            <a:r>
              <a:rPr lang="en-US" dirty="0" err="1" smtClean="0"/>
              <a:t>TunnelLifetime</a:t>
            </a:r>
            <a:r>
              <a:rPr lang="en-US" dirty="0" smtClean="0"/>
              <a:t> chosen by server</a:t>
            </a:r>
          </a:p>
          <a:p>
            <a:r>
              <a:rPr lang="en-US" dirty="0" smtClean="0"/>
              <a:t>Tunnel is open.</a:t>
            </a:r>
          </a:p>
        </p:txBody>
      </p:sp>
    </p:spTree>
    <p:extLst>
      <p:ext uri="{BB962C8B-B14F-4D97-AF65-F5344CB8AC3E}">
        <p14:creationId xmlns:p14="http://schemas.microsoft.com/office/powerpoint/2010/main" val="3673180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 Opening (server rejects)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C-S: tunnel authentication request</a:t>
            </a:r>
          </a:p>
          <a:p>
            <a:pPr lvl="1"/>
            <a:r>
              <a:rPr lang="en-US" dirty="0" smtClean="0"/>
              <a:t>Interest signed by client's key</a:t>
            </a:r>
          </a:p>
          <a:p>
            <a:pPr lvl="1"/>
            <a:r>
              <a:rPr lang="en-US" dirty="0" smtClean="0"/>
              <a:t>contains a </a:t>
            </a:r>
            <a:r>
              <a:rPr lang="en-US" dirty="0" err="1" smtClean="0"/>
              <a:t>TunnelLifetime</a:t>
            </a:r>
            <a:r>
              <a:rPr lang="en-US" dirty="0" smtClean="0"/>
              <a:t> chosen by client</a:t>
            </a:r>
          </a:p>
          <a:p>
            <a:r>
              <a:rPr lang="en-US" dirty="0" smtClean="0"/>
              <a:t>Server does not trust the signature in the request, or does not want to establish the tunnel.</a:t>
            </a:r>
          </a:p>
          <a:p>
            <a:r>
              <a:rPr lang="en-US" dirty="0" smtClean="0"/>
              <a:t>S-C: tunnel authentication reply</a:t>
            </a:r>
          </a:p>
          <a:p>
            <a:pPr lvl="1"/>
            <a:r>
              <a:rPr lang="en-US" dirty="0" smtClean="0"/>
              <a:t>Producer-generated NACK</a:t>
            </a:r>
            <a:r>
              <a:rPr lang="en-US" dirty="0" smtClean="0"/>
              <a:t> signed by server's key</a:t>
            </a:r>
          </a:p>
          <a:p>
            <a:pPr lvl="1"/>
            <a:r>
              <a:rPr lang="en-US" dirty="0" smtClean="0"/>
              <a:t>contains an error code; no error message to avoid leaking sensitive information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65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573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NFD Tunnel Authentication</vt:lpstr>
      <vt:lpstr>Outline</vt:lpstr>
      <vt:lpstr>Necessity</vt:lpstr>
      <vt:lpstr>Overlay Tunnel needs Authentication</vt:lpstr>
      <vt:lpstr>Authentication is for Tunnels Only</vt:lpstr>
      <vt:lpstr>High-level Design</vt:lpstr>
      <vt:lpstr>Feature Overview</vt:lpstr>
      <vt:lpstr>Tunnel Opening (successful)</vt:lpstr>
      <vt:lpstr>Tunnel Opening (server rejects)</vt:lpstr>
      <vt:lpstr>Tunnel Opening (client rejects)</vt:lpstr>
      <vt:lpstr>Tunnel Lifetime</vt:lpstr>
      <vt:lpstr>Keep-Alive and Implicit Closing</vt:lpstr>
      <vt:lpstr>Explicit Closing</vt:lpstr>
      <vt:lpstr>Protocol Details</vt:lpstr>
      <vt:lpstr>Deployment Issues</vt:lpstr>
      <vt:lpstr>Comparison to VPN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NFD Tunnel Authentication</dc:title>
  <dc:creator>sunny boy</dc:creator>
  <cp:lastModifiedBy>sunny boy</cp:lastModifiedBy>
  <cp:revision>9</cp:revision>
  <dcterms:created xsi:type="dcterms:W3CDTF">2014-11-18T16:10:14Z</dcterms:created>
  <dcterms:modified xsi:type="dcterms:W3CDTF">2014-11-18T17:37:17Z</dcterms:modified>
</cp:coreProperties>
</file>