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8" r:id="rId15"/>
    <p:sldId id="279" r:id="rId16"/>
    <p:sldId id="275" r:id="rId17"/>
    <p:sldId id="271" r:id="rId18"/>
    <p:sldId id="272" r:id="rId19"/>
    <p:sldId id="276" r:id="rId20"/>
    <p:sldId id="277" r:id="rId21"/>
    <p:sldId id="273" r:id="rId22"/>
    <p:sldId id="274" r:id="rId23"/>
    <p:sldId id="281" r:id="rId24"/>
    <p:sldId id="280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6EBE3B6C-1DF6-45B9-A4F0-01FB617A2853}">
          <p14:sldIdLst>
            <p14:sldId id="256"/>
            <p14:sldId id="257"/>
          </p14:sldIdLst>
        </p14:section>
        <p14:section name="Background" id="{4C1D7B1F-CC34-423B-8700-A99BBDE831F8}">
          <p14:sldIdLst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Introduction" id="{03DAB0AC-FC44-4DFA-B4B9-1D4CF36A2CBF}">
          <p14:sldIdLst>
            <p14:sldId id="266"/>
            <p14:sldId id="267"/>
            <p14:sldId id="268"/>
            <p14:sldId id="270"/>
          </p14:sldIdLst>
        </p14:section>
        <p14:section name="Face Impl" id="{0576E167-6BEE-44A8-B31F-E0D7174D70E5}">
          <p14:sldIdLst>
            <p14:sldId id="278"/>
            <p14:sldId id="279"/>
            <p14:sldId id="275"/>
          </p14:sldIdLst>
        </p14:section>
        <p14:section name="Forwarding" id="{6128A3F8-6187-4CDC-A515-0E7E6695963C}">
          <p14:sldIdLst>
            <p14:sldId id="271"/>
            <p14:sldId id="272"/>
            <p14:sldId id="276"/>
            <p14:sldId id="277"/>
          </p14:sldIdLst>
        </p14:section>
        <p14:section name="Impact" id="{A90C7AC9-913F-45F0-83B3-8DE70E9113AA}">
          <p14:sldIdLst>
            <p14:sldId id="273"/>
            <p14:sldId id="274"/>
            <p14:sldId id="281"/>
            <p14:sldId id="280"/>
            <p14:sldId id="282"/>
          </p14:sldIdLst>
        </p14:section>
        <p14:section name="$" id="{D6DA8B5B-2458-477F-896A-77DDE185A89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17DDD-6CC9-47BA-BDB8-75202BB200E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79475-23CA-4020-9A04-836DB75A7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7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79475-23CA-4020-9A04-836DB75A7C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D771-D319-4E80-87FA-AD5A2AFF25EB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2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207F-6474-453B-8C48-A6BDDED80E67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4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015-0156-42F5-B03E-96C30DC71A35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9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664-8EEC-4DBF-B99D-5C2ADAE269B8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2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B4C6-E897-4FAC-A7AD-3D56610513A0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6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1BD3-20CE-40DB-9CCC-F096651EE673}" type="datetime1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027B-B843-4786-A3F8-0F443C97ABC2}" type="datetime1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0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892D-30BD-46F5-9D98-6E9FC2A892C1}" type="datetime1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8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EB67-5776-4FC2-B2FA-06FC694C7412}" type="datetime1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8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35DA-36F9-424A-AD52-FF00A0E7671E}" type="datetime1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2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479F-4163-4D55-A57C-B2C555AE10AA}" type="datetime1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1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F5A6-38BA-4811-8E4D-DF841913D336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8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Permanent 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</a:t>
            </a:r>
            <a:r>
              <a:rPr lang="en-US" smtClean="0"/>
              <a:t>, </a:t>
            </a:r>
            <a:r>
              <a:rPr lang="en-US" smtClean="0"/>
              <a:t>2015-06-10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87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permanent 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permanent face is a face maintained by NFD, not affected by failures, and kept until destroyed by management.</a:t>
            </a:r>
          </a:p>
          <a:p>
            <a:r>
              <a:rPr lang="en-US" dirty="0" smtClean="0"/>
              <a:t>A face can be marked as a permanent face by setting its persistency property to a new value "permanent".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19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UP/DOWN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face has a "link state" property:</a:t>
            </a:r>
          </a:p>
          <a:p>
            <a:pPr lvl="1"/>
            <a:r>
              <a:rPr lang="en-US" dirty="0" smtClean="0"/>
              <a:t>UP: the face is available to transmit and receive packets</a:t>
            </a:r>
          </a:p>
          <a:p>
            <a:pPr lvl="1"/>
            <a:r>
              <a:rPr lang="en-US" dirty="0" smtClean="0"/>
              <a:t>DOWN: the face cannot transmit and receive packets</a:t>
            </a:r>
          </a:p>
          <a:p>
            <a:r>
              <a:rPr lang="en-US" dirty="0" smtClean="0"/>
              <a:t>Transition between UP and DOWN link states should trigger face status change notifications.</a:t>
            </a:r>
          </a:p>
          <a:p>
            <a:r>
              <a:rPr lang="en-US" dirty="0" smtClean="0"/>
              <a:t>Forwarding should notice when a face is DOWN:</a:t>
            </a:r>
          </a:p>
          <a:p>
            <a:pPr lvl="1"/>
            <a:r>
              <a:rPr lang="en-US" dirty="0" smtClean="0"/>
              <a:t>avoid sending Interests on this face,</a:t>
            </a:r>
          </a:p>
          <a:p>
            <a:pPr lvl="1"/>
            <a:r>
              <a:rPr lang="en-US" dirty="0" smtClean="0"/>
              <a:t>not expect Data coming back on this 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8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error on permanent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socket error is still a face failure.</a:t>
            </a:r>
          </a:p>
          <a:p>
            <a:r>
              <a:rPr lang="en-US" dirty="0" smtClean="0"/>
              <a:t>When a face failure occurs on a permanent face, instead of closing the face, NFD would: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set the face to DOWN state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recreate or reconnect the socket, retry indefinitely, until connectivity is reestablished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set the face to UP state</a:t>
            </a:r>
          </a:p>
          <a:p>
            <a:r>
              <a:rPr lang="en-US" dirty="0" smtClean="0"/>
              <a:t>During this process:</a:t>
            </a:r>
          </a:p>
          <a:p>
            <a:pPr lvl="1"/>
            <a:r>
              <a:rPr lang="en-US" dirty="0" err="1" smtClean="0"/>
              <a:t>FaceId</a:t>
            </a:r>
            <a:r>
              <a:rPr lang="en-US" dirty="0" smtClean="0"/>
              <a:t> remains unchanged.</a:t>
            </a:r>
          </a:p>
          <a:p>
            <a:pPr lvl="1"/>
            <a:r>
              <a:rPr lang="en-US" dirty="0" smtClean="0"/>
              <a:t>FIB </a:t>
            </a:r>
            <a:r>
              <a:rPr lang="en-US" dirty="0" err="1" smtClean="0"/>
              <a:t>nexthop</a:t>
            </a:r>
            <a:r>
              <a:rPr lang="en-US" dirty="0" smtClean="0"/>
              <a:t> records and RIB routes are not removed.</a:t>
            </a:r>
          </a:p>
          <a:p>
            <a:pPr lvl="1"/>
            <a:r>
              <a:rPr lang="en-US" dirty="0" smtClean="0"/>
              <a:t>The face may be destroyed with a management command.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4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Implementation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6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face SHOULD be implemented for:</a:t>
            </a:r>
          </a:p>
          <a:p>
            <a:pPr lvl="1"/>
            <a:r>
              <a:rPr lang="en-US" dirty="0" smtClean="0"/>
              <a:t>UDP unicast: used by majority of backbone links</a:t>
            </a:r>
          </a:p>
          <a:p>
            <a:r>
              <a:rPr lang="en-US" dirty="0" smtClean="0"/>
              <a:t>Permanent face MAY be implemented for:</a:t>
            </a:r>
          </a:p>
          <a:p>
            <a:pPr lvl="1"/>
            <a:r>
              <a:rPr lang="en-US" dirty="0" smtClean="0"/>
              <a:t>TCP: used by some backbone links; implementation is more difficult because it involves reconnecting</a:t>
            </a:r>
          </a:p>
          <a:p>
            <a:r>
              <a:rPr lang="en-US" dirty="0" smtClean="0"/>
              <a:t>Permanent face is not applicable to:</a:t>
            </a:r>
          </a:p>
          <a:p>
            <a:pPr lvl="1"/>
            <a:r>
              <a:rPr lang="en-US" dirty="0" smtClean="0"/>
              <a:t>UNIX socket, TCP local, </a:t>
            </a:r>
            <a:r>
              <a:rPr lang="en-US" dirty="0" err="1" smtClean="0"/>
              <a:t>WebSocket</a:t>
            </a:r>
            <a:r>
              <a:rPr lang="en-US" dirty="0" smtClean="0"/>
              <a:t>: NFD does not make outgoing connection for those face types, so all faces are on-demand</a:t>
            </a:r>
          </a:p>
          <a:p>
            <a:pPr lvl="1"/>
            <a:r>
              <a:rPr lang="en-US" dirty="0" smtClean="0"/>
              <a:t>UDP multicast, Ethernet multicast: not point-to-point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16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BFD and permanent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NDNLPv2 BFD feature should be used on a permanent face.</a:t>
            </a:r>
          </a:p>
          <a:p>
            <a:r>
              <a:rPr lang="en-US" dirty="0" smtClean="0"/>
              <a:t>When a face is DOWN, BFD feature can detect when the face can go UP again.</a:t>
            </a:r>
          </a:p>
          <a:p>
            <a:r>
              <a:rPr lang="en-US" dirty="0" smtClean="0"/>
              <a:t>When a face is UP, BFD feature can detect a failure and declare the face as DOWN.</a:t>
            </a:r>
          </a:p>
          <a:p>
            <a:pPr lvl="1"/>
            <a:r>
              <a:rPr lang="en-US" dirty="0" smtClean="0"/>
              <a:t>Socket errors can be handled by BFD feature as a signal of face failure.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6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Changes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2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send Interest to DOWN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SHOULD notice an upstream face is DOWN, and SHOULD NOT send Interests to this face.</a:t>
            </a:r>
          </a:p>
          <a:p>
            <a:r>
              <a:rPr lang="en-US" dirty="0" smtClean="0"/>
              <a:t>If a strategy attempts to send an Interest to a DOWN face, a PIT out record will be created, but the face SHOULD NOT transmit the Interest.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8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expect Data from DOWN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MAY be triggered when an upstream face to which an Interest has been forwarded goes DOWN. When triggered, strategy MAY either try alternate paths, or return NACK to </a:t>
            </a:r>
            <a:r>
              <a:rPr lang="en-US" dirty="0" err="1" smtClean="0"/>
              <a:t>downstreams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trigger is per PIT entry, because strategy is unable to enumerate the PIT.</a:t>
            </a:r>
          </a:p>
          <a:p>
            <a:pPr lvl="1"/>
            <a:r>
              <a:rPr lang="en-US" dirty="0" smtClean="0"/>
              <a:t>But this implies forwarding needs to enumerate PIT when a face goes DOWN. This carries a significant overhead. Optimization, such as "per-face pending Interest list", is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permanent face</a:t>
            </a:r>
          </a:p>
          <a:p>
            <a:r>
              <a:rPr lang="en-US" dirty="0" smtClean="0"/>
              <a:t>necessity and benefit of having permanent faces</a:t>
            </a:r>
          </a:p>
          <a:p>
            <a:r>
              <a:rPr lang="en-US" dirty="0" smtClean="0"/>
              <a:t>guarantees provided by a permanent face</a:t>
            </a:r>
          </a:p>
          <a:p>
            <a:r>
              <a:rPr lang="en-US" dirty="0" smtClean="0"/>
              <a:t>semantics of up/down state of a permanent face</a:t>
            </a:r>
          </a:p>
          <a:p>
            <a:r>
              <a:rPr lang="en-US" dirty="0" smtClean="0"/>
              <a:t>how forwarding pipelines and strategy could make use of up/down state of a permanent face</a:t>
            </a:r>
          </a:p>
          <a:p>
            <a:r>
              <a:rPr lang="en-US" dirty="0" smtClean="0"/>
              <a:t>impact on RIB daemon, NLSR, and network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30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return Data to DOWN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Forwarding MUST notice a downstream face </a:t>
            </a:r>
            <a:r>
              <a:rPr lang="en-US" dirty="0"/>
              <a:t>is DOWN, and </a:t>
            </a:r>
            <a:r>
              <a:rPr lang="en-US" dirty="0" smtClean="0"/>
              <a:t>MUST </a:t>
            </a:r>
            <a:r>
              <a:rPr lang="en-US" dirty="0"/>
              <a:t>NOT </a:t>
            </a:r>
            <a:r>
              <a:rPr lang="en-US" dirty="0" smtClean="0"/>
              <a:t>return Data/</a:t>
            </a:r>
            <a:r>
              <a:rPr lang="en-US" dirty="0" err="1" smtClean="0"/>
              <a:t>Nack</a:t>
            </a:r>
            <a:r>
              <a:rPr lang="en-US" dirty="0" smtClean="0"/>
              <a:t> to this face.</a:t>
            </a:r>
          </a:p>
          <a:p>
            <a:r>
              <a:rPr lang="en-US" dirty="0" smtClean="0"/>
              <a:t>Strategy </a:t>
            </a:r>
            <a:r>
              <a:rPr lang="en-US" dirty="0"/>
              <a:t>MAY be triggered when </a:t>
            </a:r>
            <a:r>
              <a:rPr lang="en-US" dirty="0" smtClean="0"/>
              <a:t>all </a:t>
            </a:r>
            <a:r>
              <a:rPr lang="en-US" dirty="0" err="1" smtClean="0"/>
              <a:t>downstreams</a:t>
            </a:r>
            <a:r>
              <a:rPr lang="en-US" dirty="0" smtClean="0"/>
              <a:t> of a PIT entry go </a:t>
            </a:r>
            <a:r>
              <a:rPr lang="en-US" dirty="0"/>
              <a:t>DOWN</a:t>
            </a:r>
            <a:r>
              <a:rPr lang="en-US" dirty="0" smtClean="0"/>
              <a:t>. When triggered, strategy SHOULD stop trying more alternate paths for this PIT entry.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2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41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RIB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semantic or functionality change is needed for RIB.</a:t>
            </a:r>
          </a:p>
          <a:p>
            <a:r>
              <a:rPr lang="en-US" dirty="0" smtClean="0"/>
              <a:t>RIB updates would be less frequent because there are less face destroy events.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end host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end host user won't worry anymore about losing connection due to underlying connection errors.</a:t>
            </a:r>
          </a:p>
          <a:p>
            <a:pPr lvl="1"/>
            <a:r>
              <a:rPr lang="en-US" dirty="0" smtClean="0"/>
              <a:t>When a permanent face creation command line is written into NFD startup script, the user can rest assumed that the connection would be available whenever underlying network permits.</a:t>
            </a:r>
          </a:p>
          <a:p>
            <a:r>
              <a:rPr lang="en-US" dirty="0" smtClean="0"/>
              <a:t>Prefix registration won't be lost due to face failures.</a:t>
            </a:r>
          </a:p>
          <a:p>
            <a:pPr lvl="1"/>
            <a:r>
              <a:rPr lang="en-US" dirty="0" smtClean="0"/>
              <a:t>When a permanent face reconnects, existing routes are kept.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08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NLSR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Faces for backbone link SHOULD NOT be created by NLSR. Instead,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NFD startup script creates backbone link faces.</a:t>
            </a:r>
          </a:p>
          <a:p>
            <a:pPr lvl="1"/>
            <a:r>
              <a:rPr lang="en-US" dirty="0" smtClean="0"/>
              <a:t>Neighbor router name and routing cost are set as part of "face description".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NLSR, upon initialization, requests a face dataset with query condition Persistency=permanent, and connects to adjacent routers.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NLSR monitors face status change events, and updates its Adjacency LSA when face goes UP/DOWN.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79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network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Backbone links are defined in NFD startup script, not in NLSR configuration file.</a:t>
            </a:r>
          </a:p>
          <a:p>
            <a:r>
              <a:rPr lang="en-US" dirty="0" smtClean="0"/>
              <a:t>It's possible to add or remove backbone links without restarting NLSR.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4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9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error in a face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NFD face types are implemented with socket API.</a:t>
            </a:r>
          </a:p>
          <a:p>
            <a:r>
              <a:rPr lang="en-US" dirty="0" smtClean="0"/>
              <a:t>A socket error occurs when the underlying communication channel is broken, for example:</a:t>
            </a:r>
          </a:p>
          <a:p>
            <a:pPr lvl="1"/>
            <a:r>
              <a:rPr lang="en-US" dirty="0" smtClean="0"/>
              <a:t>a connected local application closes its client face,</a:t>
            </a:r>
          </a:p>
          <a:p>
            <a:pPr lvl="1"/>
            <a:r>
              <a:rPr lang="en-US" dirty="0" smtClean="0"/>
              <a:t>local IP address changes,</a:t>
            </a:r>
          </a:p>
          <a:p>
            <a:pPr lvl="1"/>
            <a:r>
              <a:rPr lang="en-US" dirty="0" smtClean="0"/>
              <a:t>remote NFD has crashed.</a:t>
            </a:r>
          </a:p>
          <a:p>
            <a:r>
              <a:rPr lang="en-US" dirty="0" smtClean="0"/>
              <a:t>Currently, a socket error in a point-to-point face is treated as a face failure and causes NFD to close the face.</a:t>
            </a:r>
          </a:p>
          <a:p>
            <a:pPr lvl="1"/>
            <a:r>
              <a:rPr lang="en-US" dirty="0" smtClean="0"/>
              <a:t>Note: This applies to point-to-point faces only. A socket error in a multi-access face would not cause NFD to close the 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"Persistent" face: still affected by socket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face has a persistency property:</a:t>
            </a:r>
          </a:p>
          <a:p>
            <a:pPr lvl="1"/>
            <a:r>
              <a:rPr lang="en-US" dirty="0"/>
              <a:t>A face has persistency=on-demand if it's created by accepting an incoming connection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face has persistency=persistent if it's created by a management command.</a:t>
            </a:r>
          </a:p>
          <a:p>
            <a:r>
              <a:rPr lang="en-US" dirty="0" smtClean="0"/>
              <a:t>An on-demand face is closed automatically if it's left idle for a certain duration. A persistent face does not have such idle timeout.</a:t>
            </a:r>
          </a:p>
          <a:p>
            <a:r>
              <a:rPr lang="en-US" dirty="0" smtClean="0"/>
              <a:t>However, both on-demand and "persistent" faces cannot survive a socket error. When socket error occurs, the face is closed.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5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 of closing a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face failure occurs, NFD closes the face, which triggers a chain of events: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FIB </a:t>
            </a:r>
            <a:r>
              <a:rPr lang="en-US" dirty="0" err="1" smtClean="0"/>
              <a:t>nexthop</a:t>
            </a:r>
            <a:r>
              <a:rPr lang="en-US" dirty="0" smtClean="0"/>
              <a:t> records referencing the failing face are removed.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"face destroy" notification is sent.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Upon notification, RIB routes referencing the failing face are removed.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an external process sends a management command to create a face toward the same peer, the new face would have a different </a:t>
            </a:r>
            <a:r>
              <a:rPr lang="en-US" dirty="0" err="1" smtClean="0"/>
              <a:t>FaceId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2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desirable?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desirable that a face is closed when there's a socket error?</a:t>
            </a:r>
          </a:p>
          <a:p>
            <a:r>
              <a:rPr lang="en-US" dirty="0" smtClean="0"/>
              <a:t>Sometimes, it's desirable:</a:t>
            </a:r>
          </a:p>
          <a:p>
            <a:pPr lvl="1"/>
            <a:r>
              <a:rPr lang="en-US" dirty="0" smtClean="0"/>
              <a:t>An end host moves to a new network; the tunnel to the old network's gateway router should be closed.</a:t>
            </a:r>
          </a:p>
          <a:p>
            <a:r>
              <a:rPr lang="en-US" dirty="0" smtClean="0"/>
              <a:t>Sometimes, it's undesirable:</a:t>
            </a:r>
          </a:p>
          <a:p>
            <a:pPr lvl="1"/>
            <a:r>
              <a:rPr lang="en-US" dirty="0" smtClean="0"/>
              <a:t>see next two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0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Backbone tunnel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large NDN network where UDP tunnels are used as backbone links, those tunnels should not be closed upon socket errors.</a:t>
            </a:r>
          </a:p>
          <a:p>
            <a:r>
              <a:rPr lang="en-US" dirty="0" smtClean="0"/>
              <a:t>In today's NDN </a:t>
            </a:r>
            <a:r>
              <a:rPr lang="en-US" dirty="0" err="1" smtClean="0"/>
              <a:t>testbed</a:t>
            </a:r>
            <a:r>
              <a:rPr lang="en-US" dirty="0" smtClean="0"/>
              <a:t>, backbone tunnels are created by NLSR, because NFD is unable to make backbone tunnels permanent. But,</a:t>
            </a:r>
          </a:p>
          <a:p>
            <a:pPr lvl="1"/>
            <a:r>
              <a:rPr lang="en-US" dirty="0" smtClean="0"/>
              <a:t>Maintaining tunnels shouldn't be the responsibility of a routing daemon.</a:t>
            </a:r>
          </a:p>
          <a:p>
            <a:pPr lvl="1"/>
            <a:r>
              <a:rPr lang="en-US" dirty="0" smtClean="0"/>
              <a:t>This doesn't work well because NLSR cannot quickly detect when the temporary link error has resolved.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5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Unattended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home network where an unattended device (</a:t>
            </a:r>
            <a:r>
              <a:rPr lang="en-US" dirty="0" err="1" smtClean="0"/>
              <a:t>eg</a:t>
            </a:r>
            <a:r>
              <a:rPr lang="en-US" dirty="0" smtClean="0"/>
              <a:t>. a temperature sensor) connects to the home router over a UDP tunnel, the tunnel should be kept even if the home router reboots.</a:t>
            </a:r>
          </a:p>
          <a:p>
            <a:r>
              <a:rPr lang="en-US" dirty="0" smtClean="0"/>
              <a:t>When the home router reboots, the device may see a socket error and its NFD would close the face, causing the device to lose connectivity.</a:t>
            </a:r>
          </a:p>
          <a:p>
            <a:r>
              <a:rPr lang="en-US" dirty="0" smtClean="0"/>
              <a:t>Although the device could be scripted to reconnect periodically or upon face destroy notification, it's desirable not to disconnect in the first place.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4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1338</Words>
  <Application>Microsoft Office PowerPoint</Application>
  <PresentationFormat>On-screen Show (4:3)</PresentationFormat>
  <Paragraphs>136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NFD Permanent Face</vt:lpstr>
      <vt:lpstr>Outline</vt:lpstr>
      <vt:lpstr>Background</vt:lpstr>
      <vt:lpstr>Socket error in a face</vt:lpstr>
      <vt:lpstr>"Persistent" face: still affected by socket error</vt:lpstr>
      <vt:lpstr>Consequence of closing a face</vt:lpstr>
      <vt:lpstr>Is this desirable?</vt:lpstr>
      <vt:lpstr>Backbone tunnel</vt:lpstr>
      <vt:lpstr>Unattended device</vt:lpstr>
      <vt:lpstr>Introduction</vt:lpstr>
      <vt:lpstr>What is permanent face?</vt:lpstr>
      <vt:lpstr>UP/DOWN state</vt:lpstr>
      <vt:lpstr>Socket error on permanent face</vt:lpstr>
      <vt:lpstr>Face Implementation</vt:lpstr>
      <vt:lpstr>Face Types</vt:lpstr>
      <vt:lpstr>BFD and permanent face</vt:lpstr>
      <vt:lpstr>Forwarding Changes</vt:lpstr>
      <vt:lpstr>Don't send Interest to DOWN face</vt:lpstr>
      <vt:lpstr>Don't expect Data from DOWN face</vt:lpstr>
      <vt:lpstr>Don't return Data to DOWN face</vt:lpstr>
      <vt:lpstr>Impacts</vt:lpstr>
      <vt:lpstr>Impact on RIB</vt:lpstr>
      <vt:lpstr>Impact on end host operation</vt:lpstr>
      <vt:lpstr>Impact on NLSR</vt:lpstr>
      <vt:lpstr>Impact on network operations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NFD Permanent Face</dc:title>
  <dc:creator>sunny boy</dc:creator>
  <cp:lastModifiedBy>sunny boy</cp:lastModifiedBy>
  <cp:revision>20</cp:revision>
  <dcterms:created xsi:type="dcterms:W3CDTF">2015-06-08T01:59:54Z</dcterms:created>
  <dcterms:modified xsi:type="dcterms:W3CDTF">2015-06-10T18:35:21Z</dcterms:modified>
</cp:coreProperties>
</file>