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8" r:id="rId12"/>
    <p:sldId id="269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CAEB295E-FE20-4DC0-B4D9-9AB3F3A84D04}">
          <p14:sldIdLst>
            <p14:sldId id="256"/>
            <p14:sldId id="257"/>
          </p14:sldIdLst>
        </p14:section>
        <p14:section name="Introduction" id="{019CA0EB-CE28-49BE-92E5-CACBCBEDBAC3}">
          <p14:sldIdLst>
            <p14:sldId id="258"/>
            <p14:sldId id="259"/>
            <p14:sldId id="260"/>
            <p14:sldId id="264"/>
            <p14:sldId id="261"/>
            <p14:sldId id="265"/>
          </p14:sldIdLst>
        </p14:section>
        <p14:section name="Generic LAL" id="{95211AE9-83EA-4B17-8964-B28190ECE1F6}">
          <p14:sldIdLst>
            <p14:sldId id="262"/>
            <p14:sldId id="263"/>
            <p14:sldId id="268"/>
            <p14:sldId id="269"/>
            <p14:sldId id="267"/>
            <p14:sldId id="266"/>
          </p14:sldIdLst>
        </p14:section>
        <p14:section name="$" id="{F5DA3CA0-8BE9-4E85-B996-019366DD0B9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2A2C7-6012-4100-A09A-AA03C52A6215}" type="datetimeFigureOut">
              <a:rPr lang="en-US" smtClean="0"/>
              <a:t>2015-08-14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49E13-BFFC-4739-92DB-CE99E66A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1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49E13-BFFC-4739-92DB-CE99E66A83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7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F96D-46B0-467B-811A-AAACE18F6B67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EEBF-30C1-49CC-B9E4-75DEB557FF94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A8F1-9B2F-4806-8AC0-91E70BD3C3BF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5C55-36E9-4EE8-9D15-89E45613F960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D45B-47F2-4A99-9899-C5D778FA15B0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8882-C52C-466C-AC1A-71E04AE32BCC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2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DB02-4065-430D-83E2-E163F408727A}" type="datetime1">
              <a:rPr lang="en-US" smtClean="0"/>
              <a:t>2015-08-14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DEE-FF73-4D79-8CA5-B2D1D5D87542}" type="datetime1">
              <a:rPr lang="en-US" smtClean="0"/>
              <a:t>2015-08-14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1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5D70-3E2E-42F5-945D-56C9168B35CF}" type="datetime1">
              <a:rPr lang="en-US" smtClean="0"/>
              <a:t>2015-08-14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A729-429B-42BB-9D10-4633EF280C9E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27BA-4AAA-4687-9E5C-616446AAAADB}" type="datetime1">
              <a:rPr lang="en-US" smtClean="0"/>
              <a:t>2015-08-14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3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25F8-8FBD-4FD2-98B5-95777085BA44}" type="datetime1">
              <a:rPr lang="en-US" smtClean="0"/>
              <a:t>2015-08-14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siafi.net/meeting/2013/summerschool/ppt/2013-08-11-AsiaFI-VNDN-Final-Pau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2015-08-14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GenericLinkService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GenericLinkService</a:t>
            </a:r>
            <a:r>
              <a:rPr lang="en-US" dirty="0" smtClean="0"/>
              <a:t> is a link service design that covers these NDNLPv2 features:</a:t>
            </a:r>
          </a:p>
          <a:p>
            <a:pPr lvl="1"/>
            <a:r>
              <a:rPr lang="en-US" dirty="0" smtClean="0"/>
              <a:t>indexed fragmentation</a:t>
            </a:r>
          </a:p>
          <a:p>
            <a:pPr lvl="1"/>
            <a:r>
              <a:rPr lang="en-US" dirty="0" smtClean="0"/>
              <a:t>ARQ</a:t>
            </a:r>
          </a:p>
          <a:p>
            <a:pPr lvl="1"/>
            <a:r>
              <a:rPr lang="en-US" dirty="0" smtClean="0"/>
              <a:t>BFD</a:t>
            </a:r>
          </a:p>
          <a:p>
            <a:pPr lvl="1"/>
            <a:r>
              <a:rPr lang="en-US" dirty="0" smtClean="0"/>
              <a:t>HMAC</a:t>
            </a:r>
          </a:p>
          <a:p>
            <a:pPr lvl="1"/>
            <a:r>
              <a:rPr lang="en-US" dirty="0" smtClean="0"/>
              <a:t>NACK</a:t>
            </a:r>
          </a:p>
          <a:p>
            <a:pPr lvl="1"/>
            <a:r>
              <a:rPr lang="en-US" dirty="0" smtClean="0"/>
              <a:t>extra fields for forwarding: </a:t>
            </a:r>
            <a:r>
              <a:rPr lang="en-US" dirty="0" err="1" smtClean="0"/>
              <a:t>NextHopFaceId</a:t>
            </a:r>
            <a:r>
              <a:rPr lang="en-US" dirty="0" smtClean="0"/>
              <a:t>, </a:t>
            </a:r>
            <a:r>
              <a:rPr lang="en-US" dirty="0" err="1" smtClean="0"/>
              <a:t>HopLimit</a:t>
            </a:r>
            <a:r>
              <a:rPr lang="en-US" dirty="0" smtClean="0"/>
              <a:t>, </a:t>
            </a:r>
            <a:r>
              <a:rPr lang="en-US" dirty="0" err="1" smtClean="0"/>
              <a:t>CachePolicy</a:t>
            </a:r>
            <a:r>
              <a:rPr lang="en-US" dirty="0" smtClean="0"/>
              <a:t>, </a:t>
            </a:r>
            <a:r>
              <a:rPr lang="en-US" dirty="0" err="1" smtClean="0"/>
              <a:t>IncomingFaceId</a:t>
            </a:r>
            <a:endParaRPr lang="en-US" dirty="0" smtClean="0"/>
          </a:p>
          <a:p>
            <a:r>
              <a:rPr lang="en-US" dirty="0" smtClean="0"/>
              <a:t>Every feature can be individually turned on or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2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386" y="169068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 net packet</a:t>
            </a:r>
            <a:endParaRPr lang="en-US" dirty="0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493486" y="2147886"/>
            <a:ext cx="2120900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4102" y="1533208"/>
            <a:ext cx="1985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Interest/Data/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+ Tags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IncomingFaceId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670561"/>
            <a:ext cx="4226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of network layer packet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LpPacket</a:t>
            </a:r>
            <a:r>
              <a:rPr lang="en-US" dirty="0" smtClean="0"/>
              <a:t> header (for first fragment)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IncomingFaceId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Nack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533242" y="169068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11" idx="1"/>
          </p:cNvCxnSpPr>
          <p:nvPr/>
        </p:nvCxnSpPr>
        <p:spPr>
          <a:xfrm>
            <a:off x="4443186" y="2147889"/>
            <a:ext cx="2090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67781" y="3243378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Sequence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23643" y="3243378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>
            <a:off x="5296581" y="3700578"/>
            <a:ext cx="627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2"/>
            <a:endCxn id="25" idx="0"/>
          </p:cNvCxnSpPr>
          <p:nvPr/>
        </p:nvCxnSpPr>
        <p:spPr>
          <a:xfrm rot="5400000">
            <a:off x="4367836" y="163573"/>
            <a:ext cx="638290" cy="55213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0400" y="2625706"/>
            <a:ext cx="284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LpPackets</a:t>
            </a:r>
            <a:r>
              <a:rPr lang="en-US" dirty="0" smtClean="0"/>
              <a:t> without Sequence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011919" y="324337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piggyback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5" idx="3"/>
            <a:endCxn id="16" idx="1"/>
          </p:cNvCxnSpPr>
          <p:nvPr/>
        </p:nvCxnSpPr>
        <p:spPr>
          <a:xfrm flipV="1">
            <a:off x="2840719" y="3700578"/>
            <a:ext cx="6270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11919" y="4759781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0"/>
            <a:endCxn id="25" idx="2"/>
          </p:cNvCxnSpPr>
          <p:nvPr/>
        </p:nvCxnSpPr>
        <p:spPr>
          <a:xfrm flipV="1">
            <a:off x="1926319" y="4157779"/>
            <a:ext cx="0" cy="60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4161" y="4156874"/>
            <a:ext cx="164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</a:t>
            </a:r>
            <a:r>
              <a:rPr lang="en-US" dirty="0" err="1" smtClean="0"/>
              <a:t>reQuest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17" idx="2"/>
          </p:cNvCxnSpPr>
          <p:nvPr/>
        </p:nvCxnSpPr>
        <p:spPr>
          <a:xfrm>
            <a:off x="6838043" y="4157778"/>
            <a:ext cx="0" cy="2369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47070" y="6488668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ocket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67781" y="4759781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BFD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51" idx="0"/>
            <a:endCxn id="16" idx="2"/>
          </p:cNvCxnSpPr>
          <p:nvPr/>
        </p:nvCxnSpPr>
        <p:spPr>
          <a:xfrm flipV="1">
            <a:off x="4382181" y="4157778"/>
            <a:ext cx="0" cy="602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3316" y="435605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cxnSp>
        <p:nvCxnSpPr>
          <p:cNvPr id="59" name="Elbow Connector 58"/>
          <p:cNvCxnSpPr>
            <a:stCxn id="34" idx="3"/>
            <a:endCxn id="16" idx="1"/>
          </p:cNvCxnSpPr>
          <p:nvPr/>
        </p:nvCxnSpPr>
        <p:spPr>
          <a:xfrm flipV="1">
            <a:off x="2840719" y="3700578"/>
            <a:ext cx="627062" cy="15164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656776" y="439704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cxnSp>
        <p:nvCxnSpPr>
          <p:cNvPr id="63" name="Elbow Connector 62"/>
          <p:cNvCxnSpPr>
            <a:stCxn id="17" idx="2"/>
            <a:endCxn id="51" idx="2"/>
          </p:cNvCxnSpPr>
          <p:nvPr/>
        </p:nvCxnSpPr>
        <p:spPr>
          <a:xfrm rot="5400000">
            <a:off x="4851911" y="3688048"/>
            <a:ext cx="1516403" cy="2455862"/>
          </a:xfrm>
          <a:prstGeom prst="bentConnector3">
            <a:avLst>
              <a:gd name="adj1" fmla="val 115075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7" idx="2"/>
            <a:endCxn id="34" idx="2"/>
          </p:cNvCxnSpPr>
          <p:nvPr/>
        </p:nvCxnSpPr>
        <p:spPr>
          <a:xfrm rot="5400000">
            <a:off x="3623980" y="2460117"/>
            <a:ext cx="1516403" cy="4911724"/>
          </a:xfrm>
          <a:prstGeom prst="bentConnector3">
            <a:avLst>
              <a:gd name="adj1" fmla="val 12943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51908" y="5797883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79774" y="4425954"/>
            <a:ext cx="167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signed </a:t>
            </a:r>
            <a:r>
              <a:rPr lang="en-US" dirty="0" err="1" smtClean="0"/>
              <a:t>LpPacket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238525" y="5601611"/>
            <a:ext cx="147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suppress IDLE</a:t>
            </a:r>
            <a:endParaRPr lang="en-US" dirty="0"/>
          </a:p>
        </p:txBody>
      </p:sp>
      <p:cxnSp>
        <p:nvCxnSpPr>
          <p:cNvPr id="6" name="Elbow Connector 5"/>
          <p:cNvCxnSpPr>
            <a:stCxn id="34" idx="1"/>
            <a:endCxn id="49" idx="0"/>
          </p:cNvCxnSpPr>
          <p:nvPr/>
        </p:nvCxnSpPr>
        <p:spPr>
          <a:xfrm rot="10800000" flipH="1" flipV="1">
            <a:off x="1011919" y="5216980"/>
            <a:ext cx="5826124" cy="1271687"/>
          </a:xfrm>
          <a:prstGeom prst="bentConnector4">
            <a:avLst>
              <a:gd name="adj1" fmla="val -3924"/>
              <a:gd name="adj2" fmla="val 829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4102" y="6307499"/>
            <a:ext cx="316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cached </a:t>
            </a:r>
            <a:r>
              <a:rPr lang="en-US" dirty="0" err="1" smtClean="0"/>
              <a:t>LpPacket</a:t>
            </a:r>
            <a:r>
              <a:rPr lang="en-US" dirty="0" smtClean="0"/>
              <a:t> retransmission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7781" y="148971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67780" y="342118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6931" y="2974524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BFD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2667458" y="1946919"/>
            <a:ext cx="800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3197" y="1506023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8631" y="2974524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flipH="1">
            <a:off x="4382180" y="2404119"/>
            <a:ext cx="1" cy="1017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2"/>
            <a:endCxn id="6" idx="0"/>
          </p:cNvCxnSpPr>
          <p:nvPr/>
        </p:nvCxnSpPr>
        <p:spPr>
          <a:xfrm rot="5400000">
            <a:off x="2971554" y="1563896"/>
            <a:ext cx="570405" cy="2250850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" idx="2"/>
            <a:endCxn id="10" idx="0"/>
          </p:cNvCxnSpPr>
          <p:nvPr/>
        </p:nvCxnSpPr>
        <p:spPr>
          <a:xfrm rot="16200000" flipH="1">
            <a:off x="5222404" y="1563896"/>
            <a:ext cx="570405" cy="2250850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1331" y="2423888"/>
            <a:ext cx="112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alive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6362" y="2329250"/>
            <a:ext cx="275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 gap; Repeat </a:t>
            </a:r>
            <a:r>
              <a:rPr lang="en-US" dirty="0" err="1" smtClean="0"/>
              <a:t>reQuest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56001" y="2974524"/>
            <a:ext cx="17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verified </a:t>
            </a:r>
            <a:r>
              <a:rPr lang="en-US" dirty="0" err="1" smtClean="0"/>
              <a:t>LpPacket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61903" y="5235466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 net packet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5" idx="2"/>
            <a:endCxn id="22" idx="0"/>
          </p:cNvCxnSpPr>
          <p:nvPr/>
        </p:nvCxnSpPr>
        <p:spPr>
          <a:xfrm flipH="1">
            <a:off x="4376303" y="4335580"/>
            <a:ext cx="5877" cy="899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3397" y="4511316"/>
            <a:ext cx="3719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of network layer packet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LpPacket</a:t>
            </a:r>
            <a:r>
              <a:rPr lang="en-US" dirty="0" smtClean="0"/>
              <a:t> of first fragment, contains: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Nack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NextHopFaceId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CachePolicy</a:t>
            </a:r>
            <a:endParaRPr lang="en-US" dirty="0" smtClean="0"/>
          </a:p>
        </p:txBody>
      </p:sp>
      <p:cxnSp>
        <p:nvCxnSpPr>
          <p:cNvPr id="27" name="Straight Arrow Connector 26"/>
          <p:cNvCxnSpPr>
            <a:stCxn id="22" idx="3"/>
          </p:cNvCxnSpPr>
          <p:nvPr/>
        </p:nvCxnSpPr>
        <p:spPr>
          <a:xfrm>
            <a:off x="5290703" y="5692666"/>
            <a:ext cx="2445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5529" y="5065313"/>
            <a:ext cx="19857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Interest/Data/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+ Tags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NextHopFaceId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CachePolicy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Packet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Packet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union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&lt;Interest&gt; interest;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&lt;Data&gt; data;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&lt;Block&gt;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netPacketWire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fragStartOffset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NetworkAddress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localAddr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NetworkAddress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remoteAddr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note: This is a conceptual representation, not a real C++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Packet Structure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send </a:t>
            </a:r>
            <a:r>
              <a:rPr lang="en-US" dirty="0" smtClean="0"/>
              <a:t>path: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original network layer packet is referenced for LP features to </a:t>
            </a:r>
            <a:r>
              <a:rPr lang="en-US" dirty="0" smtClean="0"/>
              <a:t>inspect.</a:t>
            </a:r>
          </a:p>
          <a:p>
            <a:pPr lvl="1"/>
            <a:r>
              <a:rPr lang="en-US" dirty="0" smtClean="0"/>
              <a:t>Forwarding can control </a:t>
            </a:r>
            <a:r>
              <a:rPr lang="en-US" dirty="0" err="1" smtClean="0"/>
              <a:t>localAddr</a:t>
            </a:r>
            <a:r>
              <a:rPr lang="en-US" dirty="0" smtClean="0"/>
              <a:t> and </a:t>
            </a:r>
            <a:r>
              <a:rPr lang="en-US" dirty="0" err="1" smtClean="0"/>
              <a:t>remoteAddr</a:t>
            </a:r>
            <a:r>
              <a:rPr lang="en-US" dirty="0"/>
              <a:t> </a:t>
            </a:r>
            <a:r>
              <a:rPr lang="en-US" dirty="0" smtClean="0"/>
              <a:t>(if face represents L2 interface, and socket is capable of setting </a:t>
            </a:r>
            <a:r>
              <a:rPr lang="en-US" dirty="0" err="1" smtClean="0"/>
              <a:t>localAddr</a:t>
            </a:r>
            <a:r>
              <a:rPr lang="en-US" dirty="0" smtClean="0"/>
              <a:t> and </a:t>
            </a:r>
            <a:r>
              <a:rPr lang="en-US" dirty="0" err="1" smtClean="0"/>
              <a:t>remoteAddr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</a:t>
            </a:r>
            <a:r>
              <a:rPr lang="en-US" dirty="0"/>
              <a:t>the receive </a:t>
            </a:r>
            <a:r>
              <a:rPr lang="en-US" dirty="0" smtClean="0"/>
              <a:t>path: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reassembly, the </a:t>
            </a:r>
            <a:r>
              <a:rPr lang="en-US" dirty="0" err="1"/>
              <a:t>LpPacket</a:t>
            </a:r>
            <a:r>
              <a:rPr lang="en-US" dirty="0"/>
              <a:t> for the first segment is reference for LP features to inspect.</a:t>
            </a:r>
          </a:p>
          <a:p>
            <a:pPr lvl="1"/>
            <a:r>
              <a:rPr lang="en-US" dirty="0" err="1"/>
              <a:t>localAddr</a:t>
            </a:r>
            <a:r>
              <a:rPr lang="en-US" dirty="0"/>
              <a:t> and </a:t>
            </a:r>
            <a:r>
              <a:rPr lang="en-US" dirty="0" err="1"/>
              <a:t>remoteAddr</a:t>
            </a:r>
            <a:r>
              <a:rPr lang="en-US" dirty="0"/>
              <a:t> are passed from socket layer to forwarding for informational </a:t>
            </a:r>
            <a:r>
              <a:rPr lang="en-US" dirty="0" smtClean="0"/>
              <a:t>purpose.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of generic link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Link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Service is a part in NFD Face System providing face features universal to all socket types, such as:</a:t>
            </a:r>
          </a:p>
          <a:p>
            <a:pPr lvl="1"/>
            <a:r>
              <a:rPr lang="en-US" dirty="0" smtClean="0"/>
              <a:t>NDNLP</a:t>
            </a:r>
          </a:p>
          <a:p>
            <a:pPr lvl="1"/>
            <a:r>
              <a:rPr lang="en-US" dirty="0" smtClean="0"/>
              <a:t>face authentication</a:t>
            </a:r>
          </a:p>
          <a:p>
            <a:pPr lvl="1"/>
            <a:r>
              <a:rPr lang="en-US" dirty="0" smtClean="0"/>
              <a:t>network-layer counters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architecture with LAL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196309"/>
            <a:ext cx="5486400" cy="3657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735931"/>
            <a:ext cx="548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5853909"/>
            <a:ext cx="5486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8800" y="2665019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generic link service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2665019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vehicular link service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 link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432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link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76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UDP link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0" y="43459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 link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57600" y="220583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374253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657600" y="535662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2207819"/>
            <a:ext cx="410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layer packet: Interest, Data,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3730388"/>
            <a:ext cx="10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TLV Block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599" y="5357009"/>
            <a:ext cx="464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UNIX/TCP stream, Ethernet frame, UDP 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LinkService</a:t>
            </a:r>
            <a:r>
              <a:rPr lang="en-US" dirty="0" smtClean="0"/>
              <a:t> needs to be modular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environment dictates what features are needed in </a:t>
            </a:r>
            <a:r>
              <a:rPr lang="en-US" dirty="0" err="1" smtClean="0"/>
              <a:t>LinkService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LinkService</a:t>
            </a:r>
            <a:r>
              <a:rPr lang="en-US" dirty="0" smtClean="0"/>
              <a:t> designed for routers, workstations, and mobile phones is unlikely to work well in vehicular networks or sensor networks.</a:t>
            </a:r>
          </a:p>
          <a:p>
            <a:pPr lvl="1"/>
            <a:r>
              <a:rPr lang="en-US" dirty="0" smtClean="0"/>
              <a:t>Even if all environments can agree on using NDNLPv2 as the universal packet format, different NDNLPv2 features (defined or to-be-defined) would be enabled.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LinkService</a:t>
            </a:r>
            <a:r>
              <a:rPr lang="en-US" dirty="0" smtClean="0"/>
              <a:t> needs to be modular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LinkService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fragmentation</a:t>
            </a:r>
          </a:p>
          <a:p>
            <a:r>
              <a:rPr lang="en-US" dirty="0"/>
              <a:t>failure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reliability improvement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Vehicular </a:t>
            </a:r>
            <a:r>
              <a:rPr lang="en-US" dirty="0" err="1" smtClean="0"/>
              <a:t>LinkService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over-earing implicit-</a:t>
            </a:r>
            <a:r>
              <a:rPr lang="en-US" dirty="0" err="1" smtClean="0"/>
              <a:t>ack</a:t>
            </a:r>
            <a:endParaRPr lang="en-US" dirty="0" smtClean="0"/>
          </a:p>
          <a:p>
            <a:r>
              <a:rPr lang="en-US" dirty="0" smtClean="0"/>
              <a:t>retransmission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29150" y="5820331"/>
            <a:ext cx="297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cite: </a:t>
            </a:r>
            <a:r>
              <a:rPr lang="fi-FI" dirty="0" smtClean="0">
                <a:hlinkClick r:id="rId2"/>
              </a:rPr>
              <a:t>G. Pau 2013-08-11 AsiaFI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7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LinkService</a:t>
            </a:r>
            <a:r>
              <a:rPr lang="en-US" dirty="0" smtClean="0"/>
              <a:t> needs to be modular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</a:t>
            </a:r>
            <a:r>
              <a:rPr lang="en-US" dirty="0" err="1" smtClean="0"/>
              <a:t>LinkService</a:t>
            </a:r>
            <a:r>
              <a:rPr lang="en-US" dirty="0" smtClean="0"/>
              <a:t> that covers all possible NDNLPv2 features would be extremely complicated.</a:t>
            </a:r>
          </a:p>
          <a:p>
            <a:pPr lvl="1"/>
            <a:r>
              <a:rPr lang="en-US" dirty="0" smtClean="0"/>
              <a:t>NDNLPv2 is designed to operate as a single layer. Interaction between features must be carefully planned, to allow them work together.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BFD feature transmits an IDLE packet only if no packet has been transmitted by other features 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It's much easier to design a </a:t>
            </a:r>
            <a:r>
              <a:rPr lang="en-US" dirty="0" err="1" smtClean="0"/>
              <a:t>LinkService</a:t>
            </a:r>
            <a:r>
              <a:rPr lang="en-US" dirty="0" smtClean="0"/>
              <a:t> for a selected subset of NDNLPv2 features, because there are less interactions to consider.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LinkService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7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561</Words>
  <Application>Microsoft Office PowerPoint</Application>
  <PresentationFormat>On-screen Show (4:3)</PresentationFormat>
  <Paragraphs>136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Link Service</vt:lpstr>
      <vt:lpstr>Outline</vt:lpstr>
      <vt:lpstr>Introduction</vt:lpstr>
      <vt:lpstr>What is Link Service</vt:lpstr>
      <vt:lpstr>Face architecture with LAL</vt:lpstr>
      <vt:lpstr>LinkService needs to be modular</vt:lpstr>
      <vt:lpstr>LinkService needs to be modular</vt:lpstr>
      <vt:lpstr>LinkService needs to be modular</vt:lpstr>
      <vt:lpstr>Generic LinkService</vt:lpstr>
      <vt:lpstr>GenericLinkService</vt:lpstr>
      <vt:lpstr>Send Path</vt:lpstr>
      <vt:lpstr>Receive Path</vt:lpstr>
      <vt:lpstr>Intermediate Packet Structure</vt:lpstr>
      <vt:lpstr>Intermediate Packet Structure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Adaptation Layer</dc:title>
  <dc:creator>sunny boy</dc:creator>
  <cp:lastModifiedBy>☀阳光男孩</cp:lastModifiedBy>
  <cp:revision>20</cp:revision>
  <dcterms:created xsi:type="dcterms:W3CDTF">2015-06-29T01:04:06Z</dcterms:created>
  <dcterms:modified xsi:type="dcterms:W3CDTF">2015-08-14T22:10:46Z</dcterms:modified>
</cp:coreProperties>
</file>