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0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9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6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4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0AD72B66-50D3-4400-9386-6F7EF50315EE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CE096C33-93D0-46EE-A354-989C0E65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3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5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6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0501-B2A8-4F2B-9699-8690D3A4862B}" type="datetimeFigureOut">
              <a:rPr lang="en-US" smtClean="0"/>
              <a:t>2016-06-30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Tunnel Authentication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2016-06-30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0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Opening (client rejects)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C-S: tunnel authentication request</a:t>
            </a:r>
          </a:p>
          <a:p>
            <a:pPr lvl="1"/>
            <a:r>
              <a:rPr lang="en-US" dirty="0" smtClean="0"/>
              <a:t>Interest signed by client's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client</a:t>
            </a:r>
          </a:p>
          <a:p>
            <a:r>
              <a:rPr lang="en-US" dirty="0" smtClean="0"/>
              <a:t>S-C: tunnel authentication reply</a:t>
            </a:r>
          </a:p>
          <a:p>
            <a:pPr lvl="1"/>
            <a:r>
              <a:rPr lang="en-US" dirty="0" smtClean="0"/>
              <a:t>Data signed by server's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server</a:t>
            </a:r>
          </a:p>
          <a:p>
            <a:r>
              <a:rPr lang="en-US" dirty="0" smtClean="0"/>
              <a:t>C-S: tunnel closure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19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Tunnel lifetime is requested by client and granted by server.</a:t>
            </a:r>
          </a:p>
          <a:p>
            <a:pPr lvl="1"/>
            <a:r>
              <a:rPr lang="en-US" dirty="0" smtClean="0"/>
              <a:t>Tunnel lifetime MUST NOT be less than 2000ms, to ensure correct protocol operations.</a:t>
            </a:r>
          </a:p>
          <a:p>
            <a:pPr lvl="1"/>
            <a:r>
              <a:rPr lang="en-US" dirty="0" smtClean="0"/>
              <a:t>Server MAY grant a </a:t>
            </a:r>
            <a:r>
              <a:rPr lang="en-US" dirty="0" err="1" smtClean="0"/>
              <a:t>TunnelLifetime</a:t>
            </a:r>
            <a:r>
              <a:rPr lang="en-US" dirty="0" smtClean="0"/>
              <a:t> that is less than client's request.</a:t>
            </a:r>
          </a:p>
          <a:p>
            <a:r>
              <a:rPr lang="en-US" dirty="0" smtClean="0"/>
              <a:t>Client perceives the tunnel to be open for negotiated lifetime since the moment it sends tunnel authentication request.</a:t>
            </a:r>
          </a:p>
          <a:p>
            <a:r>
              <a:rPr lang="en-US" dirty="0" smtClean="0"/>
              <a:t>Server perceives the tunnel to be open for negotiated lifetime since the moment it sends tunnel authentication reply.</a:t>
            </a:r>
          </a:p>
        </p:txBody>
      </p:sp>
    </p:spTree>
    <p:extLst>
      <p:ext uri="{BB962C8B-B14F-4D97-AF65-F5344CB8AC3E}">
        <p14:creationId xmlns:p14="http://schemas.microsoft.com/office/powerpoint/2010/main" val="1843588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Keep-Alive and Implicit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some random point between 50% and 75% of tunnel lifetime, client repeats tunnel opening sequence.</a:t>
            </a:r>
          </a:p>
          <a:p>
            <a:r>
              <a:rPr lang="en-US" dirty="0" smtClean="0"/>
              <a:t>If a valid tunnel authentication request does not arrive at the end of tunnel lifetime as perceived by the server, the tunnel is implicitly closed.</a:t>
            </a:r>
          </a:p>
          <a:p>
            <a:r>
              <a:rPr lang="en-US" dirty="0" smtClean="0"/>
              <a:t>If a valid tunnel authentication reply does not arrive at the end of tunnel lifetime as perceived by the client, the tunnel is implicitly closed.</a:t>
            </a:r>
          </a:p>
        </p:txBody>
      </p:sp>
    </p:spTree>
    <p:extLst>
      <p:ext uri="{BB962C8B-B14F-4D97-AF65-F5344CB8AC3E}">
        <p14:creationId xmlns:p14="http://schemas.microsoft.com/office/powerpoint/2010/main" val="401683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C-S: tunnel closure request</a:t>
            </a:r>
          </a:p>
          <a:p>
            <a:pPr lvl="1"/>
            <a:r>
              <a:rPr lang="en-US" dirty="0" smtClean="0"/>
              <a:t>Interest signed by client's key</a:t>
            </a:r>
          </a:p>
          <a:p>
            <a:pPr lvl="1"/>
            <a:r>
              <a:rPr lang="en-US" dirty="0" smtClean="0"/>
              <a:t>seize to send other packets; accept incoming packets</a:t>
            </a:r>
          </a:p>
          <a:p>
            <a:r>
              <a:rPr lang="en-US" dirty="0" smtClean="0"/>
              <a:t>S-C: tunnel closure reply</a:t>
            </a:r>
          </a:p>
          <a:p>
            <a:pPr lvl="1"/>
            <a:r>
              <a:rPr lang="en-US" dirty="0" smtClean="0"/>
              <a:t>Data signed by server's key</a:t>
            </a:r>
          </a:p>
          <a:p>
            <a:r>
              <a:rPr lang="en-US" dirty="0" smtClean="0"/>
              <a:t>Tunnel is closed.</a:t>
            </a:r>
          </a:p>
          <a:p>
            <a:r>
              <a:rPr lang="en-US" dirty="0" smtClean="0"/>
              <a:t>This sequence works on the other direction as well.</a:t>
            </a:r>
          </a:p>
          <a:p>
            <a:r>
              <a:rPr lang="en-US" dirty="0" smtClean="0"/>
              <a:t>Each party SHOULD first send other pending packets, wait for a short duration for them to be delivered, then send the tunnel closure request/reply.</a:t>
            </a:r>
          </a:p>
        </p:txBody>
      </p:sp>
    </p:spTree>
    <p:extLst>
      <p:ext uri="{BB962C8B-B14F-4D97-AF65-F5344CB8AC3E}">
        <p14:creationId xmlns:p14="http://schemas.microsoft.com/office/powerpoint/2010/main" val="839115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Injection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Tunnel authentication protocol does not mitigate packet injection and MITM attacks.</a:t>
            </a:r>
          </a:p>
          <a:p>
            <a:r>
              <a:rPr lang="en-US" dirty="0" smtClean="0"/>
              <a:t>NDNLP may provide mitigation through "packet injection prevention" feature, although this requires a careful security protocol design.</a:t>
            </a:r>
          </a:p>
          <a:p>
            <a:r>
              <a:rPr lang="en-US" dirty="0" smtClean="0"/>
              <a:t>Existing TLS/DTLS can be used to provide mitigation.</a:t>
            </a:r>
          </a:p>
        </p:txBody>
      </p:sp>
    </p:spTree>
    <p:extLst>
      <p:ext uri="{BB962C8B-B14F-4D97-AF65-F5344CB8AC3E}">
        <p14:creationId xmlns:p14="http://schemas.microsoft.com/office/powerpoint/2010/main" val="838086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TLS/DTLS + Tunnel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Client connects to server using TLS/DTLS.</a:t>
            </a:r>
          </a:p>
          <a:p>
            <a:r>
              <a:rPr lang="en-US" dirty="0" smtClean="0"/>
              <a:t>Client authenticates server's X509 certificate (one-way authentication), and establishes a secure tunnel.</a:t>
            </a:r>
          </a:p>
          <a:p>
            <a:r>
              <a:rPr lang="en-US" dirty="0" smtClean="0"/>
              <a:t>Server disallows all NDN communication from the client except NDN tunnel authentication commands.</a:t>
            </a:r>
          </a:p>
          <a:p>
            <a:r>
              <a:rPr lang="en-US" dirty="0" smtClean="0"/>
              <a:t>Client and server authenticate each other through NDN tunnel authentication.</a:t>
            </a:r>
          </a:p>
          <a:p>
            <a:r>
              <a:rPr lang="en-US" dirty="0" smtClean="0"/>
              <a:t>Server allows full NDN communication from the client.</a:t>
            </a:r>
          </a:p>
        </p:txBody>
      </p:sp>
    </p:spTree>
    <p:extLst>
      <p:ext uri="{BB962C8B-B14F-4D97-AF65-F5344CB8AC3E}">
        <p14:creationId xmlns:p14="http://schemas.microsoft.com/office/powerpoint/2010/main" val="2729992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17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4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VPN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tunnel authentication necessary?</a:t>
            </a:r>
          </a:p>
          <a:p>
            <a:pPr lvl="1"/>
            <a:r>
              <a:rPr lang="en-US" dirty="0" smtClean="0"/>
              <a:t>Which faces need tunnel authentication?</a:t>
            </a:r>
          </a:p>
          <a:p>
            <a:r>
              <a:rPr lang="en-US" dirty="0" smtClean="0"/>
              <a:t>At high level, how does tunnel authentication work?</a:t>
            </a:r>
          </a:p>
          <a:p>
            <a:r>
              <a:rPr lang="en-US" dirty="0" smtClean="0"/>
              <a:t>What packets are used by tunnel authentication? How does client and server operate?</a:t>
            </a:r>
          </a:p>
          <a:p>
            <a:r>
              <a:rPr lang="en-US" dirty="0" smtClean="0"/>
              <a:t>Are there any deployment issues?</a:t>
            </a:r>
          </a:p>
          <a:p>
            <a:r>
              <a:rPr lang="en-US" dirty="0" smtClean="0"/>
              <a:t>How does NFD tunnel authentication compare to IP-based VPN solutions?</a:t>
            </a:r>
          </a:p>
        </p:txBody>
      </p:sp>
    </p:spTree>
    <p:extLst>
      <p:ext uri="{BB962C8B-B14F-4D97-AF65-F5344CB8AC3E}">
        <p14:creationId xmlns:p14="http://schemas.microsoft.com/office/powerpoint/2010/main" val="300886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Tunnel needs Authentication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don't want to allow anyone in the world to gain connectivity through your </a:t>
            </a:r>
            <a:r>
              <a:rPr lang="en-US" dirty="0" smtClean="0"/>
              <a:t>router.</a:t>
            </a:r>
          </a:p>
          <a:p>
            <a:r>
              <a:rPr lang="en-US" dirty="0" smtClean="0"/>
              <a:t>Analogy in IP world: You don't want to open up your VPN server to everyone.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88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is for Tunnels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Multicast faces do not need authentication: local area network is trusted.</a:t>
            </a:r>
          </a:p>
          <a:p>
            <a:r>
              <a:rPr lang="en-US" dirty="0" smtClean="0"/>
              <a:t>Backbone overlay links (</a:t>
            </a:r>
            <a:r>
              <a:rPr lang="en-US" dirty="0" err="1" smtClean="0"/>
              <a:t>eg</a:t>
            </a:r>
            <a:r>
              <a:rPr lang="en-US" dirty="0" smtClean="0"/>
              <a:t>. between </a:t>
            </a:r>
            <a:r>
              <a:rPr lang="en-US" dirty="0" err="1" smtClean="0"/>
              <a:t>testbed</a:t>
            </a:r>
            <a:r>
              <a:rPr lang="en-US" dirty="0" smtClean="0"/>
              <a:t> routers) SHOULD have mutual tunnel authentication.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3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9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Tunnel opening is explicit: tunnel authentication request and reply.</a:t>
            </a:r>
          </a:p>
          <a:p>
            <a:pPr lvl="1"/>
            <a:r>
              <a:rPr lang="en-US" dirty="0" smtClean="0"/>
              <a:t>Other packet exchanges are rejected before this sequence is done.</a:t>
            </a:r>
          </a:p>
          <a:p>
            <a:r>
              <a:rPr lang="en-US" dirty="0" smtClean="0"/>
              <a:t>Authentication is mutual.</a:t>
            </a:r>
          </a:p>
          <a:p>
            <a:r>
              <a:rPr lang="en-US" dirty="0" smtClean="0"/>
              <a:t>Keep-alive is done by repeating the tunnel opening sequence, shortly before previous one expires.</a:t>
            </a:r>
          </a:p>
          <a:p>
            <a:r>
              <a:rPr lang="en-US" dirty="0" smtClean="0"/>
              <a:t>Tunnel closing can be explicit: tunnel closure request and reply.</a:t>
            </a:r>
          </a:p>
          <a:p>
            <a:r>
              <a:rPr lang="en-US" dirty="0" smtClean="0"/>
              <a:t>Tunnel closing can also be implicit: failure to keep-alive closes the tunnel.</a:t>
            </a:r>
          </a:p>
        </p:txBody>
      </p:sp>
    </p:spTree>
    <p:extLst>
      <p:ext uri="{BB962C8B-B14F-4D97-AF65-F5344CB8AC3E}">
        <p14:creationId xmlns:p14="http://schemas.microsoft.com/office/powerpoint/2010/main" val="229308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Opening (successful)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C-S: tunnel authentication request</a:t>
            </a:r>
          </a:p>
          <a:p>
            <a:pPr lvl="1"/>
            <a:r>
              <a:rPr lang="en-US" dirty="0" smtClean="0"/>
              <a:t>Interest signed by client's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client</a:t>
            </a:r>
          </a:p>
          <a:p>
            <a:r>
              <a:rPr lang="en-US" dirty="0" smtClean="0"/>
              <a:t>S-C: tunnel authentication reply</a:t>
            </a:r>
          </a:p>
          <a:p>
            <a:pPr lvl="1"/>
            <a:r>
              <a:rPr lang="en-US" dirty="0" smtClean="0"/>
              <a:t>Data signed by server's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server</a:t>
            </a:r>
          </a:p>
          <a:p>
            <a:r>
              <a:rPr lang="en-US" dirty="0" smtClean="0"/>
              <a:t>Tunnel is open.</a:t>
            </a:r>
          </a:p>
        </p:txBody>
      </p:sp>
    </p:spTree>
    <p:extLst>
      <p:ext uri="{BB962C8B-B14F-4D97-AF65-F5344CB8AC3E}">
        <p14:creationId xmlns:p14="http://schemas.microsoft.com/office/powerpoint/2010/main" val="367318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Opening (server rejects)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C-S: tunnel authentication request</a:t>
            </a:r>
          </a:p>
          <a:p>
            <a:pPr lvl="1"/>
            <a:r>
              <a:rPr lang="en-US" dirty="0" smtClean="0"/>
              <a:t>Interest signed by client's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client</a:t>
            </a:r>
          </a:p>
          <a:p>
            <a:r>
              <a:rPr lang="en-US" dirty="0" smtClean="0"/>
              <a:t>Server does not trust the signature in the request, or does not want to establish the tunnel.</a:t>
            </a:r>
          </a:p>
          <a:p>
            <a:r>
              <a:rPr lang="en-US" dirty="0" smtClean="0"/>
              <a:t>S-C: tunnel authentication reply</a:t>
            </a:r>
          </a:p>
          <a:p>
            <a:pPr lvl="1"/>
            <a:r>
              <a:rPr lang="en-US" dirty="0" smtClean="0"/>
              <a:t>Producer-generated NACK signed by server's key</a:t>
            </a:r>
          </a:p>
          <a:p>
            <a:pPr lvl="1"/>
            <a:r>
              <a:rPr lang="en-US" dirty="0" smtClean="0"/>
              <a:t>contains an error code; no error message to avoid leaking sensitive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6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695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NFD Tunnel Authentication</vt:lpstr>
      <vt:lpstr>Outline</vt:lpstr>
      <vt:lpstr>Necessity</vt:lpstr>
      <vt:lpstr>Overlay Tunnel needs Authentication</vt:lpstr>
      <vt:lpstr>Authentication is for Tunnels Only</vt:lpstr>
      <vt:lpstr>High-level Design</vt:lpstr>
      <vt:lpstr>Feature Overview</vt:lpstr>
      <vt:lpstr>Tunnel Opening (successful)</vt:lpstr>
      <vt:lpstr>Tunnel Opening (server rejects)</vt:lpstr>
      <vt:lpstr>Tunnel Opening (client rejects)</vt:lpstr>
      <vt:lpstr>Tunnel Lifetime</vt:lpstr>
      <vt:lpstr>Keep-Alive and Implicit Closing</vt:lpstr>
      <vt:lpstr>Explicit Closing</vt:lpstr>
      <vt:lpstr>Packet Injection Mitigation</vt:lpstr>
      <vt:lpstr>TLS/DTLS + Tunnel Authentication</vt:lpstr>
      <vt:lpstr>Protocol Details</vt:lpstr>
      <vt:lpstr>Deployment Issues</vt:lpstr>
      <vt:lpstr>Comparison to VPN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NFD Tunnel Authentication</dc:title>
  <dc:creator>sunny boy</dc:creator>
  <cp:lastModifiedBy>☀阳光男孩</cp:lastModifiedBy>
  <cp:revision>12</cp:revision>
  <dcterms:created xsi:type="dcterms:W3CDTF">2014-11-18T16:10:14Z</dcterms:created>
  <dcterms:modified xsi:type="dcterms:W3CDTF">2016-06-30T16:21:26Z</dcterms:modified>
</cp:coreProperties>
</file>