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7" r:id="rId10"/>
    <p:sldId id="263" r:id="rId11"/>
    <p:sldId id="265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>
      <p:cViewPr varScale="1">
        <p:scale>
          <a:sx n="124" d="100"/>
          <a:sy n="124" d="100"/>
        </p:scale>
        <p:origin x="182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929D43-3C57-4812-8EE9-63DA5AFD327C}" type="datetimeFigureOut">
              <a:rPr lang="en-US" smtClean="0"/>
              <a:t>9/8/16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807FF-F11F-4381-80CC-978FA56C6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155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807FF-F11F-4381-80CC-978FA56C63D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99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83808-17F7-4145-8B89-6CC59FF747A4}" type="datetime1">
              <a:rPr lang="en-US" smtClean="0"/>
              <a:t>9/8/16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5C453-3F5C-4820-9019-48E9EC83A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685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CDF3D-2154-4F89-B73E-FE228180C5F1}" type="datetime1">
              <a:rPr lang="en-US" smtClean="0"/>
              <a:t>9/8/16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5C453-3F5C-4820-9019-48E9EC83A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023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50BEF-4BF1-45F5-8736-FF73C0B42F7F}" type="datetime1">
              <a:rPr lang="en-US" smtClean="0"/>
              <a:t>9/8/16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5C453-3F5C-4820-9019-48E9EC83A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703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B0285-1239-47AE-9BF1-AB735CDFA0D1}" type="datetime1">
              <a:rPr lang="en-US" smtClean="0"/>
              <a:t>9/8/16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5C453-3F5C-4820-9019-48E9EC83A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179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203F2-0A99-43CC-8E7F-E567856A886E}" type="datetime1">
              <a:rPr lang="en-US" smtClean="0"/>
              <a:t>9/8/16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5C453-3F5C-4820-9019-48E9EC83A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291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285F5-AE2C-4867-B3B3-D933D546CC7C}" type="datetime1">
              <a:rPr lang="en-US" smtClean="0"/>
              <a:t>9/8/16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5C453-3F5C-4820-9019-48E9EC83A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659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FBB88-5594-4636-BCAD-D253BF53237D}" type="datetime1">
              <a:rPr lang="en-US" smtClean="0"/>
              <a:t>9/8/16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5C453-3F5C-4820-9019-48E9EC83A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419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7ABF1-5BE2-4CE0-BC31-1326CB8E21D0}" type="datetime1">
              <a:rPr lang="en-US" smtClean="0"/>
              <a:t>9/8/16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5C453-3F5C-4820-9019-48E9EC83A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644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9FBB-5FA4-4227-8447-FD53D363699F}" type="datetime1">
              <a:rPr lang="en-US" smtClean="0"/>
              <a:t>9/8/16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5C453-3F5C-4820-9019-48E9EC83A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026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849F7-B2E7-4DEF-A492-A89AC824AC6A}" type="datetime1">
              <a:rPr lang="en-US" smtClean="0"/>
              <a:t>9/8/16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5C453-3F5C-4820-9019-48E9EC83A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887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27395-AF63-49C3-8E69-18AECD924485}" type="datetime1">
              <a:rPr lang="en-US" smtClean="0"/>
              <a:t>9/8/16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5C453-3F5C-4820-9019-48E9EC83A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123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625C5-1AFC-40C9-BE00-D29022D6738B}" type="datetime1">
              <a:rPr lang="en-US" smtClean="0"/>
              <a:t>9/8/16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5C453-3F5C-4820-9019-48E9EC83A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550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Route </a:t>
            </a:r>
            <a:r>
              <a:rPr lang="en-US" dirty="0" err="1" smtClean="0"/>
              <a:t>Readvertise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Junxiao Shi, 20160907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5C453-3F5C-4820-9019-48E9EC83AE9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2131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Readvertised</a:t>
            </a:r>
            <a:r>
              <a:rPr lang="en-US" dirty="0" smtClean="0"/>
              <a:t> route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Readvertised</a:t>
            </a:r>
            <a:r>
              <a:rPr lang="en-US" dirty="0"/>
              <a:t> route </a:t>
            </a:r>
            <a:r>
              <a:rPr lang="en-US" dirty="0" smtClean="0"/>
              <a:t>table is a container of </a:t>
            </a:r>
            <a:r>
              <a:rPr lang="en-US" dirty="0" err="1" smtClean="0"/>
              <a:t>readvertised</a:t>
            </a:r>
            <a:r>
              <a:rPr lang="en-US" dirty="0" smtClean="0"/>
              <a:t> routes. Each entry contains:</a:t>
            </a:r>
          </a:p>
          <a:p>
            <a:pPr lvl="1"/>
            <a:r>
              <a:rPr lang="en-US" dirty="0" smtClean="0"/>
              <a:t>RIB routes that caused the </a:t>
            </a:r>
            <a:r>
              <a:rPr lang="en-US" dirty="0" err="1" smtClean="0"/>
              <a:t>readvertising</a:t>
            </a:r>
            <a:endParaRPr lang="en-US" dirty="0" smtClean="0"/>
          </a:p>
          <a:p>
            <a:pPr lvl="1"/>
            <a:r>
              <a:rPr lang="en-US" dirty="0" smtClean="0"/>
              <a:t>name prefix being </a:t>
            </a:r>
            <a:r>
              <a:rPr lang="en-US" dirty="0" err="1" smtClean="0"/>
              <a:t>readvertised</a:t>
            </a:r>
            <a:endParaRPr lang="en-US" dirty="0" smtClean="0"/>
          </a:p>
          <a:p>
            <a:pPr lvl="1"/>
            <a:r>
              <a:rPr lang="en-US" dirty="0" smtClean="0"/>
              <a:t>destination routing protocol</a:t>
            </a:r>
          </a:p>
          <a:p>
            <a:pPr lvl="2"/>
            <a:r>
              <a:rPr lang="en-US" dirty="0" smtClean="0"/>
              <a:t>Multiple entries are created if the same name prefix is </a:t>
            </a:r>
            <a:r>
              <a:rPr lang="en-US" dirty="0" err="1" smtClean="0"/>
              <a:t>readvertised</a:t>
            </a:r>
            <a:r>
              <a:rPr lang="en-US" dirty="0" smtClean="0"/>
              <a:t> into multiple routing protocols.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err="1" smtClean="0"/>
              <a:t>ndn</a:t>
            </a:r>
            <a:r>
              <a:rPr lang="en-US" dirty="0" smtClean="0"/>
              <a:t>:/example/</a:t>
            </a:r>
            <a:r>
              <a:rPr lang="en-US" dirty="0" err="1" smtClean="0"/>
              <a:t>alice</a:t>
            </a:r>
            <a:r>
              <a:rPr lang="en-US" dirty="0" smtClean="0"/>
              <a:t> and </a:t>
            </a:r>
            <a:r>
              <a:rPr lang="en-US" dirty="0" err="1" smtClean="0"/>
              <a:t>ndn</a:t>
            </a:r>
            <a:r>
              <a:rPr lang="en-US" dirty="0" smtClean="0"/>
              <a:t>:/example/bob have caused </a:t>
            </a:r>
            <a:r>
              <a:rPr lang="en-US" dirty="0" err="1" smtClean="0"/>
              <a:t>ndn</a:t>
            </a:r>
            <a:r>
              <a:rPr lang="en-US" dirty="0" smtClean="0"/>
              <a:t>:/example to be </a:t>
            </a:r>
            <a:r>
              <a:rPr lang="en-US" dirty="0" err="1" smtClean="0"/>
              <a:t>readvertised</a:t>
            </a:r>
            <a:r>
              <a:rPr lang="en-US" dirty="0" smtClean="0"/>
              <a:t> into NLSR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5C453-3F5C-4820-9019-48E9EC83AE9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9268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Readvertised</a:t>
            </a:r>
            <a:r>
              <a:rPr lang="en-US" dirty="0" smtClean="0"/>
              <a:t> route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Each entry also contains a state field indicating whether the last </a:t>
            </a:r>
            <a:r>
              <a:rPr lang="en-US" dirty="0" err="1" smtClean="0"/>
              <a:t>readvertising</a:t>
            </a:r>
            <a:r>
              <a:rPr lang="en-US" dirty="0" smtClean="0"/>
              <a:t> command was successful, and when the next retry should occur.</a:t>
            </a:r>
          </a:p>
          <a:p>
            <a:pPr lvl="1"/>
            <a:r>
              <a:rPr lang="en-US" dirty="0"/>
              <a:t>The state transitions are similar to NFD-RIB auto prefix propagator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Readvertised</a:t>
            </a:r>
            <a:r>
              <a:rPr lang="en-US" dirty="0" smtClean="0"/>
              <a:t> route table is responsible for triggering retries, if the previous </a:t>
            </a:r>
            <a:r>
              <a:rPr lang="en-US" dirty="0" err="1" smtClean="0"/>
              <a:t>readvertising</a:t>
            </a:r>
            <a:r>
              <a:rPr lang="en-US" dirty="0" smtClean="0"/>
              <a:t> has failed.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5C453-3F5C-4820-9019-48E9EC83AE9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4108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Routing protocol communicator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routing protocol communicator handles communication with a specific routing protocol.</a:t>
            </a:r>
          </a:p>
          <a:p>
            <a:pPr lvl="1"/>
            <a:r>
              <a:rPr lang="en-US" dirty="0" smtClean="0"/>
              <a:t>The communicator is only responsible for sending a single advertise or withdraw command. Retrying should be triggered from </a:t>
            </a:r>
            <a:r>
              <a:rPr lang="en-US" dirty="0" err="1" smtClean="0"/>
              <a:t>readvertised</a:t>
            </a:r>
            <a:r>
              <a:rPr lang="en-US" dirty="0" smtClean="0"/>
              <a:t> route table.</a:t>
            </a:r>
          </a:p>
          <a:p>
            <a:r>
              <a:rPr lang="en-US" dirty="0" smtClean="0"/>
              <a:t>NLSR communicator uses NLSR management protocol to advertise and withdraw routes in NLSR.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5C453-3F5C-4820-9019-48E9EC83AE9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744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document proposes a program to </a:t>
            </a:r>
            <a:r>
              <a:rPr lang="en-US" dirty="0" err="1" smtClean="0"/>
              <a:t>readvertise</a:t>
            </a:r>
            <a:r>
              <a:rPr lang="en-US" dirty="0" smtClean="0"/>
              <a:t> routes from one route origin to another.</a:t>
            </a:r>
          </a:p>
          <a:p>
            <a:r>
              <a:rPr lang="en-US" dirty="0" smtClean="0"/>
              <a:t>The initial use case of this program is a deployment on the NDN testbed to </a:t>
            </a:r>
            <a:r>
              <a:rPr lang="en-US" dirty="0" err="1" smtClean="0"/>
              <a:t>readvertise</a:t>
            </a:r>
            <a:r>
              <a:rPr lang="en-US" dirty="0" smtClean="0"/>
              <a:t> a route registered by NFD-RIB auto prefix propagation into NLSR routing protocol.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5C453-3F5C-4820-9019-48E9EC83AE9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865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relations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5C453-3F5C-4820-9019-48E9EC83AE95}" type="slidenum">
              <a:rPr lang="en-US" smtClean="0"/>
              <a:t>3</a:t>
            </a:fld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828800" y="3930652"/>
            <a:ext cx="1828800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NFD-RIB</a:t>
            </a:r>
            <a:endParaRPr lang="en-US" sz="2800" dirty="0"/>
          </a:p>
        </p:txBody>
      </p:sp>
      <p:sp>
        <p:nvSpPr>
          <p:cNvPr id="19" name="Rectangle 18"/>
          <p:cNvSpPr/>
          <p:nvPr/>
        </p:nvSpPr>
        <p:spPr>
          <a:xfrm>
            <a:off x="5486400" y="3930652"/>
            <a:ext cx="1828800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NLSR</a:t>
            </a:r>
            <a:endParaRPr lang="en-US" sz="2800" dirty="0"/>
          </a:p>
        </p:txBody>
      </p:sp>
      <p:sp>
        <p:nvSpPr>
          <p:cNvPr id="20" name="Rectangle 19"/>
          <p:cNvSpPr/>
          <p:nvPr/>
        </p:nvSpPr>
        <p:spPr>
          <a:xfrm>
            <a:off x="3657600" y="1690689"/>
            <a:ext cx="1828800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readvertise</a:t>
            </a:r>
            <a:endParaRPr lang="en-US" sz="2800" dirty="0"/>
          </a:p>
        </p:txBody>
      </p:sp>
      <p:cxnSp>
        <p:nvCxnSpPr>
          <p:cNvPr id="24" name="Straight Arrow Connector 23"/>
          <p:cNvCxnSpPr>
            <a:endCxn id="18" idx="1"/>
          </p:cNvCxnSpPr>
          <p:nvPr/>
        </p:nvCxnSpPr>
        <p:spPr>
          <a:xfrm>
            <a:off x="628650" y="4387852"/>
            <a:ext cx="120015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8" idx="0"/>
            <a:endCxn id="20" idx="1"/>
          </p:cNvCxnSpPr>
          <p:nvPr/>
        </p:nvCxnSpPr>
        <p:spPr>
          <a:xfrm flipV="1">
            <a:off x="2743200" y="2147889"/>
            <a:ext cx="914400" cy="17827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0" idx="3"/>
            <a:endCxn id="19" idx="0"/>
          </p:cNvCxnSpPr>
          <p:nvPr/>
        </p:nvCxnSpPr>
        <p:spPr>
          <a:xfrm>
            <a:off x="5486400" y="2147889"/>
            <a:ext cx="914400" cy="17827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6504" y="4521886"/>
            <a:ext cx="25348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prefix registration</a:t>
            </a:r>
          </a:p>
          <a:p>
            <a:r>
              <a:rPr lang="en-US" dirty="0" smtClean="0"/>
              <a:t>(auto prefix propagation)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826394" y="2940817"/>
            <a:ext cx="2549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route change notification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977609" y="2940817"/>
            <a:ext cx="2960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NLSR prefix update command</a:t>
            </a:r>
            <a:endParaRPr lang="en-US" dirty="0"/>
          </a:p>
        </p:txBody>
      </p:sp>
      <p:cxnSp>
        <p:nvCxnSpPr>
          <p:cNvPr id="41" name="Straight Arrow Connector 40"/>
          <p:cNvCxnSpPr>
            <a:stCxn id="19" idx="3"/>
          </p:cNvCxnSpPr>
          <p:nvPr/>
        </p:nvCxnSpPr>
        <p:spPr>
          <a:xfrm>
            <a:off x="7315200" y="4387852"/>
            <a:ext cx="1200150" cy="278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7327624" y="4592686"/>
            <a:ext cx="519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819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workflow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End host auto prefix propagator sends a prefix registration command to router NFD-RIB.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NFD-RIB posts a route change notification.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Route </a:t>
            </a:r>
            <a:r>
              <a:rPr lang="en-US" dirty="0" err="1" smtClean="0"/>
              <a:t>readvertise</a:t>
            </a:r>
            <a:r>
              <a:rPr lang="en-US" dirty="0" smtClean="0"/>
              <a:t> program receives notification, and invokes NLSR prefix update command.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NLSR advertises or withdraws the name prefix in routing system.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5C453-3F5C-4820-9019-48E9EC83AE9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087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architecture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5C453-3F5C-4820-9019-48E9EC83AE95}" type="slidenum">
              <a:rPr lang="en-US" smtClean="0"/>
              <a:t>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27822" y="1690689"/>
            <a:ext cx="2286000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RIB monitor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627822" y="3244852"/>
            <a:ext cx="2286000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policy evaluator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3428586" y="3244852"/>
            <a:ext cx="2286000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readvertised</a:t>
            </a:r>
            <a:r>
              <a:rPr lang="en-US" sz="2800" dirty="0" smtClean="0"/>
              <a:t> route table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6229350" y="1690689"/>
            <a:ext cx="2286000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NLSR communicator</a:t>
            </a:r>
            <a:endParaRPr lang="en-US" sz="2800" dirty="0"/>
          </a:p>
        </p:txBody>
      </p:sp>
      <p:cxnSp>
        <p:nvCxnSpPr>
          <p:cNvPr id="10" name="Straight Connector 9"/>
          <p:cNvCxnSpPr>
            <a:stCxn id="5" idx="2"/>
            <a:endCxn id="6" idx="0"/>
          </p:cNvCxnSpPr>
          <p:nvPr/>
        </p:nvCxnSpPr>
        <p:spPr>
          <a:xfrm>
            <a:off x="1770822" y="2605089"/>
            <a:ext cx="0" cy="6397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6" idx="3"/>
            <a:endCxn id="7" idx="1"/>
          </p:cNvCxnSpPr>
          <p:nvPr/>
        </p:nvCxnSpPr>
        <p:spPr>
          <a:xfrm>
            <a:off x="2913822" y="3702052"/>
            <a:ext cx="5147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7" idx="3"/>
            <a:endCxn id="8" idx="1"/>
          </p:cNvCxnSpPr>
          <p:nvPr/>
        </p:nvCxnSpPr>
        <p:spPr>
          <a:xfrm flipV="1">
            <a:off x="5714586" y="2147889"/>
            <a:ext cx="514764" cy="15541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627822" y="4799015"/>
            <a:ext cx="2286000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configure parser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03403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NFD-RIB route notifications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NFD-RIB should provide a route change notification stream, and post a notification whenever:</a:t>
            </a:r>
          </a:p>
          <a:p>
            <a:pPr lvl="1"/>
            <a:r>
              <a:rPr lang="en-US" dirty="0" smtClean="0"/>
              <a:t>a route is added</a:t>
            </a:r>
          </a:p>
          <a:p>
            <a:pPr lvl="1"/>
            <a:r>
              <a:rPr lang="en-US" dirty="0" smtClean="0"/>
              <a:t>a route is removed</a:t>
            </a:r>
          </a:p>
          <a:p>
            <a:pPr lvl="1"/>
            <a:r>
              <a:rPr lang="en-US" dirty="0" smtClean="0"/>
              <a:t>a route is updated (cost or inheritance flags)</a:t>
            </a:r>
          </a:p>
          <a:p>
            <a:pPr lvl="2"/>
            <a:r>
              <a:rPr lang="en-US" dirty="0" smtClean="0"/>
              <a:t>This one is not directly needed by route </a:t>
            </a:r>
            <a:r>
              <a:rPr lang="en-US" dirty="0" err="1" smtClean="0"/>
              <a:t>readvertise</a:t>
            </a:r>
            <a:endParaRPr lang="en-US" dirty="0" smtClean="0"/>
          </a:p>
          <a:p>
            <a:r>
              <a:rPr lang="en-US" dirty="0" smtClean="0"/>
              <a:t>Dispatcher limitation on notification stream:</a:t>
            </a:r>
          </a:p>
          <a:p>
            <a:pPr lvl="1"/>
            <a:r>
              <a:rPr lang="en-US" dirty="0" smtClean="0"/>
              <a:t>Dispatcher currently disallows notification stream when multiple top prefixes (such as /localhost/</a:t>
            </a:r>
            <a:r>
              <a:rPr lang="en-US" dirty="0" err="1" smtClean="0"/>
              <a:t>nfd</a:t>
            </a:r>
            <a:r>
              <a:rPr lang="en-US" dirty="0" smtClean="0"/>
              <a:t> and /</a:t>
            </a:r>
            <a:r>
              <a:rPr lang="en-US" dirty="0" err="1" smtClean="0"/>
              <a:t>localhop</a:t>
            </a:r>
            <a:r>
              <a:rPr lang="en-US" dirty="0" smtClean="0"/>
              <a:t>/</a:t>
            </a:r>
            <a:r>
              <a:rPr lang="en-US" dirty="0" err="1" smtClean="0"/>
              <a:t>nfd</a:t>
            </a:r>
            <a:r>
              <a:rPr lang="en-US" dirty="0" smtClean="0"/>
              <a:t>) are enabled. This limitation needs to be lifted.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5C453-3F5C-4820-9019-48E9EC83AE9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060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RIB monitor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RIB monitor receives notifications about route additions, updates, removals from NFD-RIB.</a:t>
            </a:r>
          </a:p>
          <a:p>
            <a:r>
              <a:rPr lang="en-US" dirty="0" smtClean="0"/>
              <a:t>RIB monitor </a:t>
            </a:r>
            <a:r>
              <a:rPr lang="en-US" dirty="0" smtClean="0"/>
              <a:t>can also </a:t>
            </a:r>
            <a:r>
              <a:rPr lang="en-US" strike="sngStrike" dirty="0" smtClean="0"/>
              <a:t>periodically</a:t>
            </a:r>
            <a:r>
              <a:rPr lang="en-US" dirty="0" smtClean="0"/>
              <a:t> </a:t>
            </a:r>
            <a:r>
              <a:rPr lang="en-US" dirty="0" smtClean="0"/>
              <a:t>request </a:t>
            </a:r>
            <a:r>
              <a:rPr lang="en-US" dirty="0" smtClean="0"/>
              <a:t>RIB dataset to workaround missed notifications.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5C453-3F5C-4820-9019-48E9EC83AE9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548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evaluator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Policy evaluator determines:</a:t>
            </a:r>
          </a:p>
          <a:p>
            <a:pPr lvl="1"/>
            <a:r>
              <a:rPr lang="en-US" dirty="0" smtClean="0"/>
              <a:t>whether a route should be </a:t>
            </a:r>
            <a:r>
              <a:rPr lang="en-US" dirty="0" err="1" smtClean="0"/>
              <a:t>readvertised</a:t>
            </a:r>
            <a:endParaRPr lang="en-US" dirty="0" smtClean="0"/>
          </a:p>
          <a:p>
            <a:pPr lvl="1"/>
            <a:r>
              <a:rPr lang="en-US" dirty="0" smtClean="0"/>
              <a:t>what name prefix should be </a:t>
            </a:r>
            <a:r>
              <a:rPr lang="en-US" dirty="0" err="1" smtClean="0"/>
              <a:t>readvertised</a:t>
            </a:r>
            <a:r>
              <a:rPr lang="en-US" dirty="0" smtClean="0"/>
              <a:t> (e.g. it may aggregate multiple RIB routes as one shorter prefix into the routing protocol)</a:t>
            </a:r>
          </a:p>
          <a:p>
            <a:pPr lvl="1"/>
            <a:r>
              <a:rPr lang="en-US" dirty="0" smtClean="0"/>
              <a:t>which routing protocols should the name prefix be </a:t>
            </a:r>
            <a:r>
              <a:rPr lang="en-US" dirty="0" err="1" smtClean="0"/>
              <a:t>readvertised</a:t>
            </a:r>
            <a:r>
              <a:rPr lang="en-US" dirty="0" smtClean="0"/>
              <a:t> into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5C453-3F5C-4820-9019-48E9EC83AE9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28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evaluator – initial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ll routes with auto prefix propagator origin should be </a:t>
            </a:r>
            <a:r>
              <a:rPr lang="en-US" dirty="0" err="1" smtClean="0"/>
              <a:t>readvertised</a:t>
            </a:r>
            <a:r>
              <a:rPr lang="en-US" dirty="0" smtClean="0"/>
              <a:t> as the same prefix into NLSR.</a:t>
            </a:r>
          </a:p>
          <a:p>
            <a:r>
              <a:rPr lang="en-US" dirty="0" smtClean="0"/>
              <a:t>Unless, the route has same prefix as a name prefix already advertised by NLSR through static configuration.</a:t>
            </a:r>
          </a:p>
          <a:p>
            <a:pPr lvl="1"/>
            <a:r>
              <a:rPr lang="en-US" dirty="0" smtClean="0"/>
              <a:t>Until #2856, NFD-RIB does not confine registered prefix within identity of signing certificate. Without this rule, a malicious user can register a prefix equal to a statically configured prefix then unregister it, and cause route </a:t>
            </a:r>
            <a:r>
              <a:rPr lang="en-US" dirty="0" err="1" smtClean="0"/>
              <a:t>readvertise</a:t>
            </a:r>
            <a:r>
              <a:rPr lang="en-US" dirty="0" smtClean="0"/>
              <a:t> program to withdraw the name prefix in NLSR.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5C453-3F5C-4820-9019-48E9EC83AE9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092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</TotalTime>
  <Words>560</Words>
  <Application>Microsoft Macintosh PowerPoint</Application>
  <PresentationFormat>On-screen Show (4:3)</PresentationFormat>
  <Paragraphs>74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Calibri Light</vt:lpstr>
      <vt:lpstr>Arial</vt:lpstr>
      <vt:lpstr>Office Theme</vt:lpstr>
      <vt:lpstr>Route Readvertise</vt:lpstr>
      <vt:lpstr>Introduction</vt:lpstr>
      <vt:lpstr>External relations</vt:lpstr>
      <vt:lpstr>Basic workflow</vt:lpstr>
      <vt:lpstr>Internal architecture</vt:lpstr>
      <vt:lpstr>NFD-RIB route notifications</vt:lpstr>
      <vt:lpstr>RIB monitor</vt:lpstr>
      <vt:lpstr>Policy evaluator</vt:lpstr>
      <vt:lpstr>Policy evaluator – initial policy</vt:lpstr>
      <vt:lpstr>Readvertised route table</vt:lpstr>
      <vt:lpstr>Readvertised route table</vt:lpstr>
      <vt:lpstr>Routing protocol communicator</vt:lpstr>
    </vt:vector>
  </TitlesOfParts>
  <Company>yoursunny.com</Company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Route Readvertise</dc:title>
  <dc:creator>☀阳光男孩</dc:creator>
  <cp:lastModifiedBy>Junxiao Shi</cp:lastModifiedBy>
  <cp:revision>9</cp:revision>
  <dcterms:created xsi:type="dcterms:W3CDTF">2016-09-07T22:03:15Z</dcterms:created>
  <dcterms:modified xsi:type="dcterms:W3CDTF">2016-09-08T21:20:35Z</dcterms:modified>
</cp:coreProperties>
</file>