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72" r:id="rId9"/>
    <p:sldId id="273" r:id="rId10"/>
    <p:sldId id="269" r:id="rId11"/>
    <p:sldId id="270" r:id="rId12"/>
    <p:sldId id="271" r:id="rId13"/>
    <p:sldId id="285" r:id="rId14"/>
    <p:sldId id="260" r:id="rId15"/>
    <p:sldId id="276" r:id="rId16"/>
    <p:sldId id="275" r:id="rId17"/>
    <p:sldId id="277" r:id="rId18"/>
    <p:sldId id="280" r:id="rId19"/>
    <p:sldId id="274" r:id="rId20"/>
    <p:sldId id="278" r:id="rId21"/>
    <p:sldId id="261" r:id="rId22"/>
    <p:sldId id="283" r:id="rId23"/>
    <p:sldId id="284" r:id="rId24"/>
    <p:sldId id="262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9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6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4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0AD72B66-50D3-4400-9386-6F7EF50315EE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CE096C33-93D0-46EE-A354-989C0E65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3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5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6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0501-B2A8-4F2B-9699-8690D3A4862B}" type="datetimeFigureOut">
              <a:rPr lang="en-US" smtClean="0"/>
              <a:t>2016-11-02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NFD Tunnel Authentication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Junxiao</a:t>
            </a:r>
            <a:r>
              <a:rPr lang="en-US" dirty="0"/>
              <a:t> Shi and Eric Newberry, 2016-11-02</a:t>
            </a:r>
          </a:p>
        </p:txBody>
      </p:sp>
    </p:spTree>
    <p:extLst>
      <p:ext uri="{BB962C8B-B14F-4D97-AF65-F5344CB8AC3E}">
        <p14:creationId xmlns:p14="http://schemas.microsoft.com/office/powerpoint/2010/main" val="372960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Tunnel Lifetime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Tunnel lifetime is requested by client and granted by server.</a:t>
            </a:r>
          </a:p>
          <a:p>
            <a:pPr lvl="1"/>
            <a:r>
              <a:rPr lang="en-US" dirty="0"/>
              <a:t>Tunnel lifetime MUST NOT be less than 2000ms, to ensure correct protocol operations.</a:t>
            </a:r>
          </a:p>
          <a:p>
            <a:pPr lvl="1"/>
            <a:r>
              <a:rPr lang="en-US" dirty="0"/>
              <a:t>Server MAY grant a </a:t>
            </a:r>
            <a:r>
              <a:rPr lang="en-US" dirty="0" err="1"/>
              <a:t>TunnelLifetime</a:t>
            </a:r>
            <a:r>
              <a:rPr lang="en-US" dirty="0"/>
              <a:t> that is less than client's request.</a:t>
            </a:r>
          </a:p>
          <a:p>
            <a:pPr lvl="1"/>
            <a:r>
              <a:rPr lang="en-US" dirty="0"/>
              <a:t>Recommended default lifetime: 600s</a:t>
            </a:r>
          </a:p>
          <a:p>
            <a:r>
              <a:rPr lang="en-US" dirty="0"/>
              <a:t>Client perceives the tunnel to be open for negotiated lifetime since the moment it sends tunnel authentication request.</a:t>
            </a:r>
          </a:p>
          <a:p>
            <a:r>
              <a:rPr lang="en-US" dirty="0"/>
              <a:t>Server perceives the tunnel to be open for negotiated lifetime since the moment it sends tunnel authentication reply.</a:t>
            </a:r>
          </a:p>
        </p:txBody>
      </p:sp>
    </p:spTree>
    <p:extLst>
      <p:ext uri="{BB962C8B-B14F-4D97-AF65-F5344CB8AC3E}">
        <p14:creationId xmlns:p14="http://schemas.microsoft.com/office/powerpoint/2010/main" val="1843588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Keep-Alive and Implicit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some random point between 50% and 75% of tunnel lifetime, a TLS/DTLS Heartbeat request is sent by the client.</a:t>
            </a:r>
          </a:p>
          <a:p>
            <a:r>
              <a:rPr lang="en-US" dirty="0"/>
              <a:t>Upon receipt of a valid request, the server will respond with a Heartbeat response.</a:t>
            </a:r>
          </a:p>
          <a:p>
            <a:r>
              <a:rPr lang="en-US" dirty="0"/>
              <a:t>If a Heartbeat request does not arrive by the end of tunnel lifetime as perceived by the server, the tunnel is implicitly closed.</a:t>
            </a:r>
          </a:p>
          <a:p>
            <a:r>
              <a:rPr lang="en-US" dirty="0"/>
              <a:t>If a Heartbeat response reply does not arrive by the end of tunnel lifetime as perceived by the client, the tunnel is implicitly closed.</a:t>
            </a:r>
          </a:p>
        </p:txBody>
      </p:sp>
    </p:spTree>
    <p:extLst>
      <p:ext uri="{BB962C8B-B14F-4D97-AF65-F5344CB8AC3E}">
        <p14:creationId xmlns:p14="http://schemas.microsoft.com/office/powerpoint/2010/main" val="4016837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C-S: tunnel closure request</a:t>
            </a:r>
          </a:p>
          <a:p>
            <a:pPr lvl="1"/>
            <a:r>
              <a:rPr lang="en-US" dirty="0"/>
              <a:t>Interest signed by client's key</a:t>
            </a:r>
          </a:p>
          <a:p>
            <a:pPr lvl="1"/>
            <a:r>
              <a:rPr lang="en-US" dirty="0"/>
              <a:t>seize to send other packets; accept incoming packets</a:t>
            </a:r>
          </a:p>
          <a:p>
            <a:r>
              <a:rPr lang="en-US" dirty="0"/>
              <a:t>S-C: tunnel closure reply</a:t>
            </a:r>
          </a:p>
          <a:p>
            <a:pPr lvl="1"/>
            <a:r>
              <a:rPr lang="en-US" dirty="0"/>
              <a:t>Data signed by server's key</a:t>
            </a:r>
          </a:p>
          <a:p>
            <a:r>
              <a:rPr lang="en-US" dirty="0"/>
              <a:t>Tunnel is closed.</a:t>
            </a:r>
          </a:p>
          <a:p>
            <a:r>
              <a:rPr lang="en-US" dirty="0"/>
              <a:t>This sequence works on the other direction as well.</a:t>
            </a:r>
          </a:p>
          <a:p>
            <a:r>
              <a:rPr lang="en-US" dirty="0"/>
              <a:t>Each party SHOULD first send other pending packets, wait for a short duration for them to be delivered, then send the tunnel closure request/reply.</a:t>
            </a:r>
          </a:p>
        </p:txBody>
      </p:sp>
    </p:spTree>
    <p:extLst>
      <p:ext uri="{BB962C8B-B14F-4D97-AF65-F5344CB8AC3E}">
        <p14:creationId xmlns:p14="http://schemas.microsoft.com/office/powerpoint/2010/main" val="839115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7308" y="719844"/>
            <a:ext cx="1929384" cy="733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</a:t>
            </a:r>
          </a:p>
        </p:txBody>
      </p:sp>
      <p:sp>
        <p:nvSpPr>
          <p:cNvPr id="5" name="Rectangle 4"/>
          <p:cNvSpPr/>
          <p:nvPr/>
        </p:nvSpPr>
        <p:spPr>
          <a:xfrm>
            <a:off x="3607308" y="1876074"/>
            <a:ext cx="1929384" cy="733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DTLS Tunnel Established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7308" y="3113970"/>
            <a:ext cx="1929384" cy="733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 Requests NDN Tunnel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7308" y="4351866"/>
            <a:ext cx="1929384" cy="733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NDN Tunnel Established</a:t>
            </a:r>
          </a:p>
        </p:txBody>
      </p:sp>
      <p:sp>
        <p:nvSpPr>
          <p:cNvPr id="8" name="Rectangle 7"/>
          <p:cNvSpPr/>
          <p:nvPr/>
        </p:nvSpPr>
        <p:spPr>
          <a:xfrm>
            <a:off x="3607308" y="5589762"/>
            <a:ext cx="1927126" cy="733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NDN Tunnel Closure Requested</a:t>
            </a:r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>
            <a:off x="4572000" y="1453621"/>
            <a:ext cx="0" cy="42245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6" idx="0"/>
          </p:cNvCxnSpPr>
          <p:nvPr/>
        </p:nvCxnSpPr>
        <p:spPr>
          <a:xfrm>
            <a:off x="4572000" y="2609851"/>
            <a:ext cx="0" cy="5041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  <a:endCxn id="7" idx="0"/>
          </p:cNvCxnSpPr>
          <p:nvPr/>
        </p:nvCxnSpPr>
        <p:spPr>
          <a:xfrm>
            <a:off x="4572000" y="3847747"/>
            <a:ext cx="0" cy="5041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2"/>
            <a:endCxn id="8" idx="0"/>
          </p:cNvCxnSpPr>
          <p:nvPr/>
        </p:nvCxnSpPr>
        <p:spPr>
          <a:xfrm flipH="1">
            <a:off x="4570871" y="5085643"/>
            <a:ext cx="1129" cy="5041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nector: Elbow 26"/>
          <p:cNvCxnSpPr>
            <a:stCxn id="6" idx="3"/>
            <a:endCxn id="5" idx="3"/>
          </p:cNvCxnSpPr>
          <p:nvPr/>
        </p:nvCxnSpPr>
        <p:spPr>
          <a:xfrm flipV="1">
            <a:off x="5536692" y="2242963"/>
            <a:ext cx="12700" cy="1237896"/>
          </a:xfrm>
          <a:prstGeom prst="bentConnector3">
            <a:avLst>
              <a:gd name="adj1" fmla="val 3844449"/>
            </a:avLst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Connector: Elbow 33"/>
          <p:cNvCxnSpPr>
            <a:stCxn id="8" idx="3"/>
            <a:endCxn id="5" idx="3"/>
          </p:cNvCxnSpPr>
          <p:nvPr/>
        </p:nvCxnSpPr>
        <p:spPr>
          <a:xfrm flipV="1">
            <a:off x="5534434" y="2242963"/>
            <a:ext cx="2258" cy="3713688"/>
          </a:xfrm>
          <a:prstGeom prst="bentConnector3">
            <a:avLst>
              <a:gd name="adj1" fmla="val 21722896"/>
            </a:avLst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350486" y="2723410"/>
            <a:ext cx="1135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Request Tunnel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350486" y="3961306"/>
            <a:ext cx="697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Success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89278" y="3229468"/>
            <a:ext cx="571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Reject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50486" y="5199202"/>
            <a:ext cx="575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Close</a:t>
            </a:r>
          </a:p>
        </p:txBody>
      </p:sp>
    </p:spTree>
    <p:extLst>
      <p:ext uri="{BB962C8B-B14F-4D97-AF65-F5344CB8AC3E}">
        <p14:creationId xmlns:p14="http://schemas.microsoft.com/office/powerpoint/2010/main" val="2838635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Details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1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TLS/DTLS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sizes of at least 2048 bits will be required to ensure the security of TLS/DTLS connections.</a:t>
            </a:r>
          </a:p>
        </p:txBody>
      </p:sp>
    </p:spTree>
    <p:extLst>
      <p:ext uri="{BB962C8B-B14F-4D97-AF65-F5344CB8AC3E}">
        <p14:creationId xmlns:p14="http://schemas.microsoft.com/office/powerpoint/2010/main" val="2326569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a TLS/DTLS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Establish a TCP/UDP link through standard methods</a:t>
            </a:r>
          </a:p>
          <a:p>
            <a:r>
              <a:rPr lang="en-US" dirty="0"/>
              <a:t>C: Create TLS stream over existing socket and send an </a:t>
            </a:r>
            <a:r>
              <a:rPr lang="en-US" dirty="0" err="1"/>
              <a:t>LpPacket</a:t>
            </a:r>
            <a:r>
              <a:rPr lang="en-US" dirty="0"/>
              <a:t> containing the </a:t>
            </a:r>
            <a:r>
              <a:rPr lang="en-US" dirty="0" err="1"/>
              <a:t>StartTls</a:t>
            </a:r>
            <a:r>
              <a:rPr lang="en-US" dirty="0"/>
              <a:t> header (through non-TLS socket).</a:t>
            </a:r>
          </a:p>
          <a:p>
            <a:r>
              <a:rPr lang="en-US" dirty="0"/>
              <a:t>S: Create TLS stream over existing socket and reply with </a:t>
            </a:r>
            <a:r>
              <a:rPr lang="en-US" dirty="0" err="1"/>
              <a:t>LpPacket</a:t>
            </a:r>
            <a:r>
              <a:rPr lang="en-US" dirty="0"/>
              <a:t> containing </a:t>
            </a:r>
            <a:r>
              <a:rPr lang="en-US" dirty="0" err="1"/>
              <a:t>StartTls</a:t>
            </a:r>
            <a:r>
              <a:rPr lang="en-US" dirty="0"/>
              <a:t> header (through non-TLS socket). Fail transport if no handshake initiated within a configurable timeout period (default: 15,000ms).</a:t>
            </a:r>
          </a:p>
          <a:p>
            <a:r>
              <a:rPr lang="en-US" dirty="0"/>
              <a:t>C: Initiate TLS handshake</a:t>
            </a:r>
          </a:p>
          <a:p>
            <a:pPr lvl="1"/>
            <a:r>
              <a:rPr lang="en-US" dirty="0"/>
              <a:t>If successful: Link creation successful on both hosts. Allow creation of tunnels and direct all future traffic through TLS streams</a:t>
            </a:r>
          </a:p>
          <a:p>
            <a:pPr lvl="1"/>
            <a:r>
              <a:rPr lang="en-US" dirty="0"/>
              <a:t>If failed: Link creation failed on both hosts</a:t>
            </a:r>
          </a:p>
        </p:txBody>
      </p:sp>
    </p:spTree>
    <p:extLst>
      <p:ext uri="{BB962C8B-B14F-4D97-AF65-F5344CB8AC3E}">
        <p14:creationId xmlns:p14="http://schemas.microsoft.com/office/powerpoint/2010/main" val="3498725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TLS/DTLS </a:t>
            </a:r>
            <a:r>
              <a:rPr lang="en-US" dirty="0" err="1"/>
              <a:t>Keepalive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TLS Heartbeat Extension will be used for </a:t>
            </a:r>
            <a:r>
              <a:rPr lang="en-US" dirty="0" err="1"/>
              <a:t>keepalive</a:t>
            </a:r>
            <a:r>
              <a:rPr lang="en-US" dirty="0"/>
              <a:t>.</a:t>
            </a:r>
          </a:p>
          <a:p>
            <a:r>
              <a:rPr lang="en-US" dirty="0" err="1"/>
              <a:t>Keepalives</a:t>
            </a:r>
            <a:r>
              <a:rPr lang="en-US" dirty="0"/>
              <a:t> are bi-directional (sent by both client and server)</a:t>
            </a:r>
          </a:p>
          <a:p>
            <a:r>
              <a:rPr lang="en-US" dirty="0"/>
              <a:t>Upon failure of a Heartbeat, a second attempt will be made before failing the transport.</a:t>
            </a:r>
          </a:p>
          <a:p>
            <a:r>
              <a:rPr lang="en-US" dirty="0"/>
              <a:t>Tunnel Authentication relies on TLS/DTLS for </a:t>
            </a:r>
            <a:r>
              <a:rPr lang="en-US" dirty="0" err="1"/>
              <a:t>keepalive</a:t>
            </a:r>
            <a:r>
              <a:rPr lang="en-US" dirty="0"/>
              <a:t> functionality. Upon failure of TLS/DTLS heartbeat, the tunnel will fail as well.</a:t>
            </a:r>
          </a:p>
          <a:p>
            <a:r>
              <a:rPr lang="en-US" dirty="0"/>
              <a:t>Once a tunnel is created, the heartbeat interval will be set to 50% to 75% of the tunnel lifetime.</a:t>
            </a:r>
          </a:p>
        </p:txBody>
      </p:sp>
    </p:spTree>
    <p:extLst>
      <p:ext uri="{BB962C8B-B14F-4D97-AF65-F5344CB8AC3E}">
        <p14:creationId xmlns:p14="http://schemas.microsoft.com/office/powerpoint/2010/main" val="2779020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Tunnel Authentication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link must have TLS/DTLS in use before Tunnel Authentication can be configured.</a:t>
            </a:r>
          </a:p>
          <a:p>
            <a:r>
              <a:rPr lang="en-US" dirty="0"/>
              <a:t>On faces that require Tunnel Authentication, all non-tunnel </a:t>
            </a:r>
            <a:r>
              <a:rPr lang="en-US" dirty="0" err="1"/>
              <a:t>auth</a:t>
            </a:r>
            <a:r>
              <a:rPr lang="en-US" dirty="0"/>
              <a:t> network packets will be dropped before tunnel </a:t>
            </a:r>
            <a:r>
              <a:rPr lang="en-US" dirty="0" err="1"/>
              <a:t>auth</a:t>
            </a:r>
            <a:r>
              <a:rPr lang="en-US" dirty="0"/>
              <a:t> is enabled.</a:t>
            </a:r>
          </a:p>
          <a:p>
            <a:r>
              <a:rPr lang="en-US" dirty="0"/>
              <a:t>Once authentication is completed, all network packets will be allowed.</a:t>
            </a:r>
          </a:p>
          <a:p>
            <a:r>
              <a:rPr lang="en-US" dirty="0"/>
              <a:t>Once a tunnel is closed, the face will only accept tunnel </a:t>
            </a:r>
            <a:r>
              <a:rPr lang="en-US" dirty="0" err="1"/>
              <a:t>auth</a:t>
            </a:r>
            <a:r>
              <a:rPr lang="en-US" dirty="0"/>
              <a:t> network packets.</a:t>
            </a:r>
          </a:p>
          <a:p>
            <a:r>
              <a:rPr lang="en-US" dirty="0"/>
              <a:t>Link-layer packets are below the purview of Tunnel Authentication and will not be affected by the state of authentication.</a:t>
            </a:r>
          </a:p>
        </p:txBody>
      </p:sp>
    </p:spTree>
    <p:extLst>
      <p:ext uri="{BB962C8B-B14F-4D97-AF65-F5344CB8AC3E}">
        <p14:creationId xmlns:p14="http://schemas.microsoft.com/office/powerpoint/2010/main" val="425060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Tunnel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C: Send </a:t>
            </a:r>
            <a:r>
              <a:rPr lang="en-US" dirty="0" err="1"/>
              <a:t>SignedInterest</a:t>
            </a:r>
            <a:r>
              <a:rPr lang="en-US" dirty="0"/>
              <a:t> w/ Name /</a:t>
            </a:r>
            <a:r>
              <a:rPr lang="en-US" dirty="0" err="1"/>
              <a:t>localhop</a:t>
            </a:r>
            <a:r>
              <a:rPr lang="en-US" dirty="0"/>
              <a:t>/</a:t>
            </a:r>
            <a:r>
              <a:rPr lang="en-US" dirty="0" err="1"/>
              <a:t>nfd</a:t>
            </a:r>
            <a:r>
              <a:rPr lang="en-US" dirty="0"/>
              <a:t>/tunnels/create containing </a:t>
            </a:r>
            <a:r>
              <a:rPr lang="en-US" dirty="0" err="1"/>
              <a:t>TunnelLifetime</a:t>
            </a:r>
            <a:r>
              <a:rPr lang="en-US" dirty="0"/>
              <a:t> (milliseconds) in </a:t>
            </a:r>
            <a:r>
              <a:rPr lang="en-US" dirty="0" err="1"/>
              <a:t>ExpirationPeriod</a:t>
            </a:r>
            <a:r>
              <a:rPr lang="en-US" dirty="0"/>
              <a:t> </a:t>
            </a:r>
            <a:r>
              <a:rPr lang="en-US" dirty="0" err="1"/>
              <a:t>ControlParameter</a:t>
            </a:r>
            <a:endParaRPr lang="en-US" dirty="0"/>
          </a:p>
          <a:p>
            <a:r>
              <a:rPr lang="en-US" dirty="0"/>
              <a:t>S: Verify </a:t>
            </a:r>
            <a:r>
              <a:rPr lang="en-US" dirty="0" err="1"/>
              <a:t>SignedInterest</a:t>
            </a:r>
            <a:r>
              <a:rPr lang="en-US" dirty="0"/>
              <a:t> and reply with signed network packet</a:t>
            </a:r>
          </a:p>
          <a:p>
            <a:pPr lvl="1"/>
            <a:r>
              <a:rPr lang="en-US" dirty="0"/>
              <a:t>If successful, send signed </a:t>
            </a:r>
            <a:r>
              <a:rPr lang="en-US" dirty="0" err="1"/>
              <a:t>ControlResponse</a:t>
            </a:r>
            <a:r>
              <a:rPr lang="en-US" dirty="0"/>
              <a:t> w/ </a:t>
            </a:r>
            <a:r>
              <a:rPr lang="en-US" dirty="0" err="1"/>
              <a:t>StatusCode</a:t>
            </a:r>
            <a:r>
              <a:rPr lang="en-US" dirty="0"/>
              <a:t>=200 and </a:t>
            </a:r>
            <a:r>
              <a:rPr lang="en-US" dirty="0" err="1"/>
              <a:t>TunnelLifetime</a:t>
            </a:r>
            <a:r>
              <a:rPr lang="en-US" dirty="0"/>
              <a:t> in &lt;body&gt;. Also allow non-tunnel </a:t>
            </a:r>
            <a:r>
              <a:rPr lang="en-US" dirty="0" err="1"/>
              <a:t>auth</a:t>
            </a:r>
            <a:r>
              <a:rPr lang="en-US" dirty="0"/>
              <a:t> network packets</a:t>
            </a:r>
          </a:p>
          <a:p>
            <a:pPr lvl="1"/>
            <a:r>
              <a:rPr lang="en-US" dirty="0"/>
              <a:t>If failed, generated signed producer </a:t>
            </a:r>
            <a:r>
              <a:rPr lang="en-US" dirty="0" err="1"/>
              <a:t>Nack</a:t>
            </a:r>
            <a:endParaRPr lang="en-US" dirty="0"/>
          </a:p>
          <a:p>
            <a:r>
              <a:rPr lang="en-US" dirty="0"/>
              <a:t>C: Verify </a:t>
            </a:r>
            <a:r>
              <a:rPr lang="en-US" dirty="0" err="1"/>
              <a:t>SignedData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err="1"/>
              <a:t>TunnelLifetime</a:t>
            </a:r>
            <a:r>
              <a:rPr lang="en-US" dirty="0"/>
              <a:t> from server acceptable, set </a:t>
            </a:r>
            <a:r>
              <a:rPr lang="en-US" dirty="0" err="1"/>
              <a:t>TunnelLifetime</a:t>
            </a:r>
            <a:r>
              <a:rPr lang="en-US" dirty="0"/>
              <a:t> to &lt;body&gt; from </a:t>
            </a:r>
            <a:r>
              <a:rPr lang="en-US" dirty="0" err="1"/>
              <a:t>ControlResponse</a:t>
            </a:r>
            <a:r>
              <a:rPr lang="en-US" dirty="0"/>
              <a:t>. Allow non-tunnel </a:t>
            </a:r>
            <a:r>
              <a:rPr lang="en-US" dirty="0" err="1"/>
              <a:t>auth</a:t>
            </a:r>
            <a:r>
              <a:rPr lang="en-US" dirty="0"/>
              <a:t> network packets</a:t>
            </a:r>
          </a:p>
          <a:p>
            <a:pPr lvl="1"/>
            <a:r>
              <a:rPr lang="en-US" dirty="0"/>
              <a:t>If not acceptable, initiate “Explicitly Closing Tunnel (Client)”</a:t>
            </a:r>
          </a:p>
        </p:txBody>
      </p:sp>
    </p:spTree>
    <p:extLst>
      <p:ext uri="{BB962C8B-B14F-4D97-AF65-F5344CB8AC3E}">
        <p14:creationId xmlns:p14="http://schemas.microsoft.com/office/powerpoint/2010/main" val="52938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tunnel authentication necessary?</a:t>
            </a:r>
          </a:p>
          <a:p>
            <a:pPr lvl="1"/>
            <a:r>
              <a:rPr lang="en-US" dirty="0"/>
              <a:t>Which faces need tunnel authentication?</a:t>
            </a:r>
          </a:p>
          <a:p>
            <a:r>
              <a:rPr lang="en-US" dirty="0"/>
              <a:t>At high level, how does tunnel authentication work?</a:t>
            </a:r>
          </a:p>
          <a:p>
            <a:r>
              <a:rPr lang="en-US" dirty="0"/>
              <a:t>What packets are used by tunnel authentication? How does client and server operate?</a:t>
            </a:r>
          </a:p>
          <a:p>
            <a:r>
              <a:rPr lang="en-US" dirty="0"/>
              <a:t>Are there any deployment issues?</a:t>
            </a:r>
          </a:p>
          <a:p>
            <a:r>
              <a:rPr lang="en-US" dirty="0"/>
              <a:t>How does NFD tunnel authentication compare to IP-based VPN solutions?</a:t>
            </a:r>
          </a:p>
        </p:txBody>
      </p:sp>
    </p:spTree>
    <p:extLst>
      <p:ext uri="{BB962C8B-B14F-4D97-AF65-F5344CB8AC3E}">
        <p14:creationId xmlns:p14="http://schemas.microsoft.com/office/powerpoint/2010/main" val="3008863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Explicitly Closing Tunnel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C/S: Disallow transmission of new packets and send all pending packets.</a:t>
            </a:r>
          </a:p>
          <a:p>
            <a:r>
              <a:rPr lang="en-US" dirty="0"/>
              <a:t>C/S: Send </a:t>
            </a:r>
            <a:r>
              <a:rPr lang="en-US" dirty="0" err="1"/>
              <a:t>SignedInterest</a:t>
            </a:r>
            <a:r>
              <a:rPr lang="en-US" dirty="0"/>
              <a:t> w/ Name /</a:t>
            </a:r>
            <a:r>
              <a:rPr lang="en-US" dirty="0" err="1"/>
              <a:t>localhop</a:t>
            </a:r>
            <a:r>
              <a:rPr lang="en-US" dirty="0"/>
              <a:t>/</a:t>
            </a:r>
            <a:r>
              <a:rPr lang="en-US" dirty="0" err="1"/>
              <a:t>nfd</a:t>
            </a:r>
            <a:r>
              <a:rPr lang="en-US" dirty="0"/>
              <a:t>/tunnels/close</a:t>
            </a:r>
          </a:p>
          <a:p>
            <a:r>
              <a:rPr lang="en-US" dirty="0"/>
              <a:t>S/C: Upon receipt of </a:t>
            </a:r>
            <a:r>
              <a:rPr lang="en-US" dirty="0" err="1"/>
              <a:t>SignedInterest</a:t>
            </a:r>
            <a:r>
              <a:rPr lang="en-US" dirty="0"/>
              <a:t>, disallow transmission of new packets and send all pending packets.</a:t>
            </a:r>
          </a:p>
          <a:p>
            <a:r>
              <a:rPr lang="en-US" dirty="0"/>
              <a:t>S/C: Send signed </a:t>
            </a:r>
            <a:r>
              <a:rPr lang="en-US" dirty="0" err="1"/>
              <a:t>ControlResponse</a:t>
            </a:r>
            <a:r>
              <a:rPr lang="en-US" dirty="0"/>
              <a:t> with </a:t>
            </a:r>
            <a:r>
              <a:rPr lang="en-US" dirty="0" err="1"/>
              <a:t>StatusCode</a:t>
            </a:r>
            <a:r>
              <a:rPr lang="en-US" dirty="0"/>
              <a:t>=200</a:t>
            </a:r>
          </a:p>
          <a:p>
            <a:r>
              <a:rPr lang="en-US" dirty="0"/>
              <a:t>S/C: Close socket</a:t>
            </a:r>
          </a:p>
          <a:p>
            <a:r>
              <a:rPr lang="en-US" dirty="0"/>
              <a:t>C/S: Upon receipt of </a:t>
            </a:r>
            <a:r>
              <a:rPr lang="en-US" dirty="0" err="1"/>
              <a:t>ControlResponse</a:t>
            </a:r>
            <a:r>
              <a:rPr lang="en-US" dirty="0"/>
              <a:t>, close socket</a:t>
            </a:r>
          </a:p>
        </p:txBody>
      </p:sp>
    </p:spTree>
    <p:extLst>
      <p:ext uri="{BB962C8B-B14F-4D97-AF65-F5344CB8AC3E}">
        <p14:creationId xmlns:p14="http://schemas.microsoft.com/office/powerpoint/2010/main" val="4243775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4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links (like those on the NDN testbed) will need to be configured to use TLS/DTLS and Tunnel Authentication</a:t>
            </a:r>
          </a:p>
          <a:p>
            <a:pPr lvl="1"/>
            <a:r>
              <a:rPr lang="en-US" dirty="0"/>
              <a:t>Network downtime while NFD is upgraded and Tunnel Authentication is configured</a:t>
            </a:r>
          </a:p>
          <a:p>
            <a:r>
              <a:rPr lang="en-US" dirty="0"/>
              <a:t>Hosts that wish to use transport methods that require Tunnel Authentication will need to be issued trusted certificates.</a:t>
            </a:r>
          </a:p>
        </p:txBody>
      </p:sp>
    </p:spTree>
    <p:extLst>
      <p:ext uri="{BB962C8B-B14F-4D97-AF65-F5344CB8AC3E}">
        <p14:creationId xmlns:p14="http://schemas.microsoft.com/office/powerpoint/2010/main" val="604650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Version mismatch</a:t>
            </a:r>
          </a:p>
          <a:p>
            <a:pPr lvl="1"/>
            <a:r>
              <a:rPr lang="en-US" dirty="0"/>
              <a:t>Pre-Tunnel Authentication versions of NFD will not be able to communicate with newer versions (unless an option is added that allows an administrator to explicitly disable Tunnel Authentication).</a:t>
            </a:r>
          </a:p>
        </p:txBody>
      </p:sp>
    </p:spTree>
    <p:extLst>
      <p:ext uri="{BB962C8B-B14F-4D97-AF65-F5344CB8AC3E}">
        <p14:creationId xmlns:p14="http://schemas.microsoft.com/office/powerpoint/2010/main" val="1531314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VPN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2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to VPN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Encrypted traffic increases security (TLS/DTLS)</a:t>
            </a:r>
          </a:p>
          <a:p>
            <a:r>
              <a:rPr lang="en-US" dirty="0"/>
              <a:t>Authentication system</a:t>
            </a:r>
          </a:p>
        </p:txBody>
      </p:sp>
    </p:spTree>
    <p:extLst>
      <p:ext uri="{BB962C8B-B14F-4D97-AF65-F5344CB8AC3E}">
        <p14:creationId xmlns:p14="http://schemas.microsoft.com/office/powerpoint/2010/main" val="1640443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from VPN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Encryption and authentication are separate </a:t>
            </a:r>
          </a:p>
          <a:p>
            <a:pPr lvl="1"/>
            <a:r>
              <a:rPr lang="en-US" dirty="0"/>
              <a:t>TLS/DTLS does not automatically create a tunnel (however, tunnel </a:t>
            </a:r>
            <a:r>
              <a:rPr lang="en-US" dirty="0" err="1"/>
              <a:t>auth</a:t>
            </a:r>
            <a:r>
              <a:rPr lang="en-US" dirty="0"/>
              <a:t> requires TLS/DTLS to be configured)</a:t>
            </a:r>
          </a:p>
          <a:p>
            <a:pPr lvl="1"/>
            <a:r>
              <a:rPr lang="en-US" dirty="0"/>
              <a:t>Vs unified system of authentication and encryption in VPNs</a:t>
            </a:r>
          </a:p>
        </p:txBody>
      </p:sp>
    </p:spTree>
    <p:extLst>
      <p:ext uri="{BB962C8B-B14F-4D97-AF65-F5344CB8AC3E}">
        <p14:creationId xmlns:p14="http://schemas.microsoft.com/office/powerpoint/2010/main" val="397613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Overlay Tunnel needs Authentication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don't want to allow anyone in the world to gain connectivity through your router.</a:t>
            </a:r>
          </a:p>
          <a:p>
            <a:r>
              <a:rPr lang="en-US" dirty="0"/>
              <a:t>Analogy in IP world: You don't want to open up your VPN server to everyone.</a:t>
            </a:r>
          </a:p>
        </p:txBody>
      </p:sp>
    </p:spTree>
    <p:extLst>
      <p:ext uri="{BB962C8B-B14F-4D97-AF65-F5344CB8AC3E}">
        <p14:creationId xmlns:p14="http://schemas.microsoft.com/office/powerpoint/2010/main" val="327488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is for Tunnels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Multicast faces do not need authentication: local area network is trusted.</a:t>
            </a:r>
          </a:p>
          <a:p>
            <a:r>
              <a:rPr lang="en-US" dirty="0"/>
              <a:t>Backbone overlay links (</a:t>
            </a:r>
            <a:r>
              <a:rPr lang="en-US" dirty="0" err="1"/>
              <a:t>eg</a:t>
            </a:r>
            <a:r>
              <a:rPr lang="en-US" dirty="0"/>
              <a:t>. between </a:t>
            </a:r>
            <a:r>
              <a:rPr lang="en-US" dirty="0" err="1"/>
              <a:t>testbed</a:t>
            </a:r>
            <a:r>
              <a:rPr lang="en-US" dirty="0"/>
              <a:t> routers) SHOULD have mutual tunnel authentication.</a:t>
            </a:r>
          </a:p>
        </p:txBody>
      </p:sp>
    </p:spTree>
    <p:extLst>
      <p:ext uri="{BB962C8B-B14F-4D97-AF65-F5344CB8AC3E}">
        <p14:creationId xmlns:p14="http://schemas.microsoft.com/office/powerpoint/2010/main" val="304633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9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Overview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TLS/DTLS must be enabled before tunnel authentication can be requested</a:t>
            </a:r>
          </a:p>
          <a:p>
            <a:r>
              <a:rPr lang="en-US" dirty="0"/>
              <a:t>Tunnel opening is explicit: tunnel authentication request and reply.</a:t>
            </a:r>
          </a:p>
          <a:p>
            <a:pPr lvl="1"/>
            <a:r>
              <a:rPr lang="en-US" dirty="0"/>
              <a:t>Other packet exchanges are rejected before this sequence is done.</a:t>
            </a:r>
          </a:p>
          <a:p>
            <a:r>
              <a:rPr lang="en-US" dirty="0"/>
              <a:t>Authentication is mutual.</a:t>
            </a:r>
          </a:p>
          <a:p>
            <a:r>
              <a:rPr lang="en-US" dirty="0"/>
              <a:t>Keep-alive is done through the TLS/DTLS Heartbeat mechanism.</a:t>
            </a:r>
          </a:p>
          <a:p>
            <a:r>
              <a:rPr lang="en-US" dirty="0"/>
              <a:t>Tunnel closing can be explicit: tunnel closure request and reply.</a:t>
            </a:r>
          </a:p>
          <a:p>
            <a:r>
              <a:rPr lang="en-US" dirty="0"/>
              <a:t>Tunnel closing can also be implicit: failure to keep-alive closes the tunnel.</a:t>
            </a:r>
          </a:p>
        </p:txBody>
      </p:sp>
    </p:spTree>
    <p:extLst>
      <p:ext uri="{BB962C8B-B14F-4D97-AF65-F5344CB8AC3E}">
        <p14:creationId xmlns:p14="http://schemas.microsoft.com/office/powerpoint/2010/main" val="229308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Injection Mitigation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Tunnel authentication protocol does not mitigate packet injection and MITM attacks.</a:t>
            </a:r>
          </a:p>
          <a:p>
            <a:r>
              <a:rPr lang="en-US" dirty="0"/>
              <a:t>NDNLP may provide mitigation through "packet injection prevention" feature, although this requires a careful security protocol design.</a:t>
            </a:r>
          </a:p>
          <a:p>
            <a:r>
              <a:rPr lang="en-US" dirty="0"/>
              <a:t>Existing TLS/DTLS can be used to provide mitigation.</a:t>
            </a:r>
          </a:p>
        </p:txBody>
      </p:sp>
    </p:spTree>
    <p:extLst>
      <p:ext uri="{BB962C8B-B14F-4D97-AF65-F5344CB8AC3E}">
        <p14:creationId xmlns:p14="http://schemas.microsoft.com/office/powerpoint/2010/main" val="83808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TLS/DTLS + Tunnel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Client connects to server using TLS/DTLS.</a:t>
            </a:r>
          </a:p>
          <a:p>
            <a:r>
              <a:rPr lang="en-US" dirty="0"/>
              <a:t>Client authenticates server's X509 certificate (one-way authentication), and establishes a secure tunnel.</a:t>
            </a:r>
          </a:p>
          <a:p>
            <a:r>
              <a:rPr lang="en-US" dirty="0"/>
              <a:t>Server disallows all NDN communication from the client except NDN tunnel authentication commands.</a:t>
            </a:r>
          </a:p>
          <a:p>
            <a:r>
              <a:rPr lang="en-US" dirty="0"/>
              <a:t>Client and server authenticate each other through NDN tunnel authentication.</a:t>
            </a:r>
          </a:p>
          <a:p>
            <a:r>
              <a:rPr lang="en-US" dirty="0"/>
              <a:t>Server allows full NDN communication from the client.</a:t>
            </a:r>
          </a:p>
        </p:txBody>
      </p:sp>
    </p:spTree>
    <p:extLst>
      <p:ext uri="{BB962C8B-B14F-4D97-AF65-F5344CB8AC3E}">
        <p14:creationId xmlns:p14="http://schemas.microsoft.com/office/powerpoint/2010/main" val="272999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12077</TotalTime>
  <Words>1180</Words>
  <Application>Microsoft Office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NFD Tunnel Authentication</vt:lpstr>
      <vt:lpstr>Outline</vt:lpstr>
      <vt:lpstr>Necessity</vt:lpstr>
      <vt:lpstr>Overlay Tunnel needs Authentication</vt:lpstr>
      <vt:lpstr>Authentication is for Tunnels Only</vt:lpstr>
      <vt:lpstr>High-level Design</vt:lpstr>
      <vt:lpstr>Feature Overview</vt:lpstr>
      <vt:lpstr>Packet Injection Mitigation</vt:lpstr>
      <vt:lpstr>TLS/DTLS + Tunnel Authentication</vt:lpstr>
      <vt:lpstr>Tunnel Lifetime</vt:lpstr>
      <vt:lpstr>Keep-Alive and Implicit Closing</vt:lpstr>
      <vt:lpstr>Explicit Closing</vt:lpstr>
      <vt:lpstr>States</vt:lpstr>
      <vt:lpstr>Protocol Details</vt:lpstr>
      <vt:lpstr>TLS/DTLS Keys</vt:lpstr>
      <vt:lpstr>Requesting a TLS/DTLS Link</vt:lpstr>
      <vt:lpstr>TLS/DTLS Keepalive</vt:lpstr>
      <vt:lpstr>Tunnel Authentication Mechanics</vt:lpstr>
      <vt:lpstr>Requesting Tunnel Authentication</vt:lpstr>
      <vt:lpstr>Explicitly Closing Tunnel</vt:lpstr>
      <vt:lpstr>Deployment Issues</vt:lpstr>
      <vt:lpstr>Existing Links</vt:lpstr>
      <vt:lpstr>NFD</vt:lpstr>
      <vt:lpstr>Comparison to VPN</vt:lpstr>
      <vt:lpstr>Similarities to VPN</vt:lpstr>
      <vt:lpstr>Differences from VPN</vt:lpstr>
    </vt:vector>
  </TitlesOfParts>
  <Company>yoursunny.com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NFD Tunnel Authentication</dc:title>
  <dc:creator>sunny boy</dc:creator>
  <cp:lastModifiedBy>Eric Newberry</cp:lastModifiedBy>
  <cp:revision>130</cp:revision>
  <dcterms:created xsi:type="dcterms:W3CDTF">2014-11-18T16:10:14Z</dcterms:created>
  <dcterms:modified xsi:type="dcterms:W3CDTF">2016-11-02T23:37:13Z</dcterms:modified>
</cp:coreProperties>
</file>