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307" r:id="rId3"/>
    <p:sldId id="365" r:id="rId4"/>
    <p:sldId id="366" r:id="rId5"/>
    <p:sldId id="309" r:id="rId6"/>
    <p:sldId id="308" r:id="rId7"/>
    <p:sldId id="306" r:id="rId8"/>
    <p:sldId id="310" r:id="rId9"/>
    <p:sldId id="359" r:id="rId10"/>
    <p:sldId id="311" r:id="rId11"/>
    <p:sldId id="312" r:id="rId12"/>
    <p:sldId id="367" r:id="rId13"/>
    <p:sldId id="321" r:id="rId14"/>
    <p:sldId id="314" r:id="rId15"/>
    <p:sldId id="322" r:id="rId16"/>
    <p:sldId id="368" r:id="rId17"/>
    <p:sldId id="316" r:id="rId18"/>
    <p:sldId id="317" r:id="rId19"/>
    <p:sldId id="31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0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9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1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5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8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4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7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2014-01-30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88112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</a:t>
            </a:r>
            <a:r>
              <a:rPr lang="en-US" dirty="0" err="1" smtClean="0"/>
              <a:t>OutRecord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5450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pick Interest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1932709" y="3465872"/>
            <a:ext cx="542741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23" idx="1"/>
          </p:cNvCxnSpPr>
          <p:nvPr/>
        </p:nvCxnSpPr>
        <p:spPr>
          <a:xfrm flipV="1">
            <a:off x="6134032" y="3465872"/>
            <a:ext cx="36674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5" idx="1"/>
          </p:cNvCxnSpPr>
          <p:nvPr/>
        </p:nvCxnSpPr>
        <p:spPr>
          <a:xfrm>
            <a:off x="4121370" y="34689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513436" y="319155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Interest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00774" y="319155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3" idx="3"/>
            <a:endCxn id="19" idx="1"/>
          </p:cNvCxnSpPr>
          <p:nvPr/>
        </p:nvCxnSpPr>
        <p:spPr>
          <a:xfrm>
            <a:off x="8146694" y="346587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Predefined Process 12"/>
          <p:cNvSpPr/>
          <p:nvPr/>
        </p:nvSpPr>
        <p:spPr>
          <a:xfrm>
            <a:off x="6500774" y="430684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unsatisfied</a:t>
            </a:r>
            <a:endParaRPr lang="en-US" dirty="0"/>
          </a:p>
        </p:txBody>
      </p:sp>
      <p:cxnSp>
        <p:nvCxnSpPr>
          <p:cNvPr id="7" name="Straight Arrow Connector 6"/>
          <p:cNvCxnSpPr>
            <a:stCxn id="23" idx="2"/>
            <a:endCxn id="13" idx="0"/>
          </p:cNvCxnSpPr>
          <p:nvPr/>
        </p:nvCxnSpPr>
        <p:spPr>
          <a:xfrm>
            <a:off x="7323734" y="3740192"/>
            <a:ext cx="0" cy="56665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85931" y="3829846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outgoing Interest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and </a:t>
            </a:r>
            <a:r>
              <a:rPr lang="en-US" dirty="0" err="1" smtClean="0"/>
              <a:t>nexthop</a:t>
            </a:r>
            <a:r>
              <a:rPr lang="en-US" dirty="0" smtClean="0"/>
              <a:t>, decide the guiders on the outgoing Interest</a:t>
            </a:r>
            <a:endParaRPr lang="en-US" dirty="0"/>
          </a:p>
          <a:p>
            <a:pPr lvl="1"/>
            <a:r>
              <a:rPr lang="en-US" strike="sngStrike" dirty="0" smtClean="0"/>
              <a:t>Nonce and </a:t>
            </a:r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come from an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longest remaining lifetime, however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same Face as the </a:t>
            </a:r>
            <a:r>
              <a:rPr lang="en-US" strike="sngStrike" dirty="0" err="1" smtClean="0"/>
              <a:t>nexthop</a:t>
            </a:r>
            <a:r>
              <a:rPr lang="en-US" strike="sngStrike" dirty="0" smtClean="0"/>
              <a:t> cannot be used</a:t>
            </a:r>
          </a:p>
          <a:p>
            <a:pPr lvl="1"/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is carried from the original packet without deducting the time elapsed</a:t>
            </a:r>
          </a:p>
          <a:p>
            <a:pPr lvl="1"/>
            <a:r>
              <a:rPr lang="en-US" strike="sngStrike" dirty="0" smtClean="0"/>
              <a:t>Scope is the most relaxed among all unexpired </a:t>
            </a:r>
            <a:r>
              <a:rPr lang="en-US" strike="sngStrike" dirty="0" err="1" smtClean="0"/>
              <a:t>InRecords</a:t>
            </a:r>
            <a:endParaRPr lang="en-US" strike="sngStrike" dirty="0" smtClean="0"/>
          </a:p>
          <a:p>
            <a:pPr lvl="1"/>
            <a:r>
              <a:rPr lang="en-US" dirty="0" smtClean="0"/>
              <a:t>The last incoming Interest is picked</a:t>
            </a:r>
          </a:p>
          <a:p>
            <a:pPr lvl="2"/>
            <a:r>
              <a:rPr lang="en-US" dirty="0" smtClean="0"/>
              <a:t>This is a simple choice until we understand the effect of guiders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an </a:t>
            </a:r>
            <a:r>
              <a:rPr lang="en-US" dirty="0" err="1" smtClean="0"/>
              <a:t>unsatisfy</a:t>
            </a:r>
            <a:r>
              <a:rPr lang="en-US" dirty="0" smtClean="0"/>
              <a:t> timer which fires when </a:t>
            </a:r>
            <a:r>
              <a:rPr lang="en-US" dirty="0" err="1" smtClean="0"/>
              <a:t>InterestLifetime</a:t>
            </a:r>
            <a:r>
              <a:rPr lang="en-US" dirty="0" smtClean="0"/>
              <a:t> expires for all unexpired </a:t>
            </a:r>
            <a:r>
              <a:rPr lang="en-US" dirty="0" err="1" smtClean="0"/>
              <a:t>InRecords</a:t>
            </a:r>
            <a:endParaRPr lang="en-US" dirty="0" smtClean="0"/>
          </a:p>
          <a:p>
            <a:r>
              <a:rPr lang="en-US" dirty="0" smtClean="0"/>
              <a:t>When the </a:t>
            </a:r>
            <a:r>
              <a:rPr lang="en-US" dirty="0" err="1" smtClean="0"/>
              <a:t>unsatisfy</a:t>
            </a:r>
            <a:r>
              <a:rPr lang="en-US" dirty="0" smtClean="0"/>
              <a:t> timer fires, Interest unsatisfied pipeline is entered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5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rebuff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12" name="Straight Arrow Connector 11"/>
          <p:cNvCxnSpPr>
            <a:endCxn id="23" idx="1"/>
          </p:cNvCxnSpPr>
          <p:nvPr/>
        </p:nvCxnSpPr>
        <p:spPr>
          <a:xfrm flipV="1">
            <a:off x="2770732" y="3500695"/>
            <a:ext cx="36674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37474" y="32263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straggler timer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23" idx="2"/>
            <a:endCxn id="10" idx="0"/>
          </p:cNvCxnSpPr>
          <p:nvPr/>
        </p:nvCxnSpPr>
        <p:spPr>
          <a:xfrm>
            <a:off x="3960434" y="3775015"/>
            <a:ext cx="0" cy="56519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22631" y="38681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37474" y="434020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23" idx="3"/>
          </p:cNvCxnSpPr>
          <p:nvPr/>
        </p:nvCxnSpPr>
        <p:spPr>
          <a:xfrm>
            <a:off x="4783394" y="3500695"/>
            <a:ext cx="464015" cy="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unsatisfied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72887" y="3191950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invoke PIT unsatisfied callback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1832893" y="3461054"/>
            <a:ext cx="439994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3" idx="3"/>
            <a:endCxn id="12" idx="1"/>
          </p:cNvCxnSpPr>
          <p:nvPr/>
        </p:nvCxnSpPr>
        <p:spPr>
          <a:xfrm flipV="1">
            <a:off x="4467447" y="3461054"/>
            <a:ext cx="366742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34189" y="318673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4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747246" y="2148999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match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1566" y="1369728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44526" y="32587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3"/>
            <a:endCxn id="41" idx="1"/>
          </p:cNvCxnSpPr>
          <p:nvPr/>
        </p:nvCxnSpPr>
        <p:spPr>
          <a:xfrm flipV="1">
            <a:off x="2941806" y="2694285"/>
            <a:ext cx="498414" cy="3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21566" y="36509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insert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6" idx="2"/>
            <a:endCxn id="16" idx="0"/>
          </p:cNvCxnSpPr>
          <p:nvPr/>
        </p:nvCxnSpPr>
        <p:spPr>
          <a:xfrm>
            <a:off x="1844526" y="32462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8257206" y="502030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085380" y="508737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invoke PIT satisfy callback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085380" y="369788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</a:t>
            </a:r>
            <a:r>
              <a:rPr lang="en-US" sz="1600" dirty="0" err="1" smtClean="0"/>
              <a:t>unsatisfy</a:t>
            </a:r>
            <a:r>
              <a:rPr lang="en-US" sz="1600" dirty="0" smtClean="0"/>
              <a:t> &amp; straggler timer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171293" y="369947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 PIT satisfied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6" idx="3"/>
            <a:endCxn id="31" idx="1"/>
          </p:cNvCxnSpPr>
          <p:nvPr/>
        </p:nvCxnSpPr>
        <p:spPr>
          <a:xfrm>
            <a:off x="5731300" y="3972202"/>
            <a:ext cx="439993" cy="1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6" idx="3"/>
            <a:endCxn id="23" idx="1"/>
          </p:cNvCxnSpPr>
          <p:nvPr/>
        </p:nvCxnSpPr>
        <p:spPr>
          <a:xfrm flipH="1">
            <a:off x="4085380" y="3979336"/>
            <a:ext cx="5817746" cy="1382359"/>
          </a:xfrm>
          <a:prstGeom prst="bentConnector5">
            <a:avLst>
              <a:gd name="adj1" fmla="val -3929"/>
              <a:gd name="adj2" fmla="val 50000"/>
              <a:gd name="adj3" fmla="val 1039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257206" y="37050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PIT straggler timer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7817213" y="3973792"/>
            <a:ext cx="439993" cy="5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2984682" y="3411629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>
            <a:off x="2667486" y="3925319"/>
            <a:ext cx="317196" cy="3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13982" y="3623447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/>
          </a:p>
          <a:p>
            <a:r>
              <a:rPr lang="en-US" dirty="0" smtClean="0"/>
              <a:t>PIT entry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7" idx="2"/>
            <a:endCxn id="6" idx="0"/>
          </p:cNvCxnSpPr>
          <p:nvPr/>
        </p:nvCxnSpPr>
        <p:spPr>
          <a:xfrm>
            <a:off x="1844526" y="1918368"/>
            <a:ext cx="0" cy="2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6451676" y="4850332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6879953" y="485033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37" idx="1"/>
          </p:cNvCxnSpPr>
          <p:nvPr/>
        </p:nvCxnSpPr>
        <p:spPr>
          <a:xfrm>
            <a:off x="6604076" y="5367239"/>
            <a:ext cx="275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94219" y="4920120"/>
            <a:ext cx="1366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smtClean="0"/>
              <a:t>pending</a:t>
            </a:r>
          </a:p>
          <a:p>
            <a:r>
              <a:rPr lang="en-US" dirty="0" smtClean="0"/>
              <a:t>downstream</a:t>
            </a:r>
            <a:endParaRPr lang="en-US" dirty="0"/>
          </a:p>
        </p:txBody>
      </p:sp>
      <p:sp>
        <p:nvSpPr>
          <p:cNvPr id="41" name="Flowchart: Predefined Process 40"/>
          <p:cNvSpPr/>
          <p:nvPr/>
        </p:nvSpPr>
        <p:spPr>
          <a:xfrm>
            <a:off x="3440220" y="24199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36" idx="0"/>
            <a:endCxn id="46" idx="0"/>
          </p:cNvCxnSpPr>
          <p:nvPr/>
        </p:nvCxnSpPr>
        <p:spPr>
          <a:xfrm flipV="1">
            <a:off x="9080166" y="3249589"/>
            <a:ext cx="0" cy="45542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442363" y="3249589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timer event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257206" y="267676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straggler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 straggler timer which fires after a short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straggler</a:t>
            </a:r>
            <a:r>
              <a:rPr lang="en-US" dirty="0" smtClean="0"/>
              <a:t> = 100ms</a:t>
            </a:r>
          </a:p>
          <a:p>
            <a:r>
              <a:rPr lang="en-US" dirty="0" smtClean="0"/>
              <a:t>When the straggler timer fires, PIT entry is deleted</a:t>
            </a:r>
          </a:p>
          <a:p>
            <a:endParaRPr lang="en-US" dirty="0" smtClean="0"/>
          </a:p>
          <a:p>
            <a:r>
              <a:rPr lang="en-US" dirty="0" smtClean="0"/>
              <a:t>The purpose of retaining PIT entry for a short time is to facilitate loop detection and to collect measurement for non-fastest </a:t>
            </a:r>
            <a:r>
              <a:rPr lang="en-US" dirty="0" err="1" smtClean="0"/>
              <a:t>upstreams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7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817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accept to cache?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4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91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insert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3914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011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247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7116" y="3194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 manager</a:t>
            </a:r>
            <a:endParaRPr lang="en-US" dirty="0"/>
          </a:p>
        </p:txBody>
      </p:sp>
      <p:cxnSp>
        <p:nvCxnSpPr>
          <p:cNvPr id="7" name="Straight Arrow Connector 6"/>
          <p:cNvCxnSpPr>
            <a:endCxn id="6" idx="1"/>
          </p:cNvCxnSpPr>
          <p:nvPr/>
        </p:nvCxnSpPr>
        <p:spPr>
          <a:xfrm flipV="1">
            <a:off x="2774375" y="3468981"/>
            <a:ext cx="542741" cy="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963036" y="34689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29778" y="31946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 smtClean="0"/>
              <a:t>Interest loop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rebuff</a:t>
            </a:r>
          </a:p>
          <a:p>
            <a:r>
              <a:rPr lang="en-US" dirty="0" smtClean="0"/>
              <a:t>Interest unsatisfied</a:t>
            </a:r>
          </a:p>
          <a:p>
            <a:r>
              <a:rPr lang="en-US" dirty="0" smtClean="0"/>
              <a:t>incoming Data</a:t>
            </a:r>
          </a:p>
          <a:p>
            <a:r>
              <a:rPr lang="en-US" dirty="0" smtClean="0"/>
              <a:t>Data unsolicited</a:t>
            </a:r>
          </a:p>
          <a:p>
            <a:r>
              <a:rPr lang="en-US" dirty="0" smtClean="0"/>
              <a:t>outgoing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57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building block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2557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7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tables feature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7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57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face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2357284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Interest</a:t>
            </a:r>
            <a:endParaRPr lang="en-US" dirty="0"/>
          </a:p>
        </p:txBody>
      </p:sp>
      <p:sp>
        <p:nvSpPr>
          <p:cNvPr id="7" name="Flowchart: Predefined Process 6"/>
          <p:cNvSpPr/>
          <p:nvPr/>
        </p:nvSpPr>
        <p:spPr>
          <a:xfrm>
            <a:off x="2357284" y="398712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Data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777289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9" name="Flowchart: Predefined Process 8"/>
          <p:cNvSpPr/>
          <p:nvPr/>
        </p:nvSpPr>
        <p:spPr>
          <a:xfrm>
            <a:off x="7772892" y="400541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72462" y="218993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 API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72462" y="327709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strategy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72462" y="273351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broadcast strategy</a:t>
            </a:r>
            <a:endParaRPr lang="en-US" dirty="0"/>
          </a:p>
        </p:txBody>
      </p:sp>
      <p:sp>
        <p:nvSpPr>
          <p:cNvPr id="13" name="Flowchart: Predefined Process 12"/>
          <p:cNvSpPr/>
          <p:nvPr/>
        </p:nvSpPr>
        <p:spPr>
          <a:xfrm>
            <a:off x="7772892" y="202853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rebuff</a:t>
            </a:r>
            <a:endParaRPr lang="en-US" dirty="0"/>
          </a:p>
        </p:txBody>
      </p:sp>
      <p:sp>
        <p:nvSpPr>
          <p:cNvPr id="14" name="Flowchart: Predefined Process 13"/>
          <p:cNvSpPr/>
          <p:nvPr/>
        </p:nvSpPr>
        <p:spPr>
          <a:xfrm>
            <a:off x="941881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unsatisfied</a:t>
            </a:r>
            <a:endParaRPr lang="en-US" dirty="0"/>
          </a:p>
        </p:txBody>
      </p:sp>
      <p:sp>
        <p:nvSpPr>
          <p:cNvPr id="15" name="Flowchart: Predefined Process 14"/>
          <p:cNvSpPr/>
          <p:nvPr/>
        </p:nvSpPr>
        <p:spPr>
          <a:xfrm>
            <a:off x="2357284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loop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72462" y="382067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best route strategy</a:t>
            </a:r>
            <a:endParaRPr lang="en-US" dirty="0"/>
          </a:p>
        </p:txBody>
      </p:sp>
      <p:sp>
        <p:nvSpPr>
          <p:cNvPr id="18" name="Flowchart: Predefined Process 17"/>
          <p:cNvSpPr/>
          <p:nvPr/>
        </p:nvSpPr>
        <p:spPr>
          <a:xfrm>
            <a:off x="2357284" y="45357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781968" y="4693635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1056288" y="604048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Data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53568" y="223733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PIT insert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28607" y="223263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</a:t>
            </a:r>
            <a:r>
              <a:rPr lang="en-US" sz="1600" dirty="0" err="1" smtClean="0"/>
              <a:t>unsatisfy</a:t>
            </a:r>
            <a:r>
              <a:rPr lang="en-US" sz="1600" dirty="0" smtClean="0"/>
              <a:t> &amp; straggler timer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>
            <a:off x="1879248" y="5790915"/>
            <a:ext cx="0" cy="249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ecision 22"/>
          <p:cNvSpPr/>
          <p:nvPr/>
        </p:nvSpPr>
        <p:spPr>
          <a:xfrm>
            <a:off x="5331740" y="4072980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app-chosen </a:t>
            </a:r>
            <a:r>
              <a:rPr lang="en-US" dirty="0" err="1" smtClean="0"/>
              <a:t>nexthops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37292" y="4347300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FIB lookup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3"/>
            <a:endCxn id="29" idx="1"/>
          </p:cNvCxnSpPr>
          <p:nvPr/>
        </p:nvCxnSpPr>
        <p:spPr>
          <a:xfrm>
            <a:off x="7526300" y="4621620"/>
            <a:ext cx="3109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833907" y="434730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dispatch to strategy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9" idx="3"/>
            <a:endCxn id="34" idx="1"/>
          </p:cNvCxnSpPr>
          <p:nvPr/>
        </p:nvCxnSpPr>
        <p:spPr>
          <a:xfrm>
            <a:off x="9483212" y="4621620"/>
            <a:ext cx="350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Predefined Process 56"/>
          <p:cNvSpPr/>
          <p:nvPr/>
        </p:nvSpPr>
        <p:spPr>
          <a:xfrm>
            <a:off x="8074985" y="565885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Interest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896444" y="565885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414618" y="51702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15005" y="223733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Interest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34" idx="3"/>
          </p:cNvCxnSpPr>
          <p:nvPr/>
        </p:nvCxnSpPr>
        <p:spPr>
          <a:xfrm>
            <a:off x="11479827" y="4621620"/>
            <a:ext cx="341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ecision 29"/>
          <p:cNvSpPr/>
          <p:nvPr/>
        </p:nvSpPr>
        <p:spPr>
          <a:xfrm>
            <a:off x="4071432" y="1958313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 </a:t>
            </a:r>
            <a:r>
              <a:rPr lang="en-US" dirty="0" smtClean="0"/>
              <a:t>loop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64" idx="3"/>
            <a:endCxn id="10" idx="1"/>
          </p:cNvCxnSpPr>
          <p:nvPr/>
        </p:nvCxnSpPr>
        <p:spPr>
          <a:xfrm>
            <a:off x="1860925" y="2511657"/>
            <a:ext cx="2926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edefined Process 38"/>
          <p:cNvSpPr/>
          <p:nvPr/>
        </p:nvSpPr>
        <p:spPr>
          <a:xfrm>
            <a:off x="6096000" y="143387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loop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68712" y="163739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605512" y="223263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Nonce</a:t>
            </a:r>
            <a:endParaRPr lang="en-US" dirty="0"/>
          </a:p>
        </p:txBody>
      </p:sp>
      <p:cxnSp>
        <p:nvCxnSpPr>
          <p:cNvPr id="9" name="Straight Arrow Connector 8"/>
          <p:cNvCxnSpPr>
            <a:stCxn id="10" idx="3"/>
            <a:endCxn id="30" idx="1"/>
          </p:cNvCxnSpPr>
          <p:nvPr/>
        </p:nvCxnSpPr>
        <p:spPr>
          <a:xfrm flipV="1">
            <a:off x="3799488" y="2506953"/>
            <a:ext cx="271944" cy="4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0" idx="3"/>
            <a:endCxn id="47" idx="1"/>
          </p:cNvCxnSpPr>
          <p:nvPr/>
        </p:nvCxnSpPr>
        <p:spPr>
          <a:xfrm>
            <a:off x="6265992" y="2506953"/>
            <a:ext cx="339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7" idx="3"/>
            <a:endCxn id="11" idx="1"/>
          </p:cNvCxnSpPr>
          <p:nvPr/>
        </p:nvCxnSpPr>
        <p:spPr>
          <a:xfrm>
            <a:off x="8251432" y="2506953"/>
            <a:ext cx="2771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eft Brace 39"/>
          <p:cNvSpPr/>
          <p:nvPr/>
        </p:nvSpPr>
        <p:spPr>
          <a:xfrm>
            <a:off x="6867253" y="551073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81519" y="5580520"/>
            <a:ext cx="96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18" name="Elbow Connector 17"/>
          <p:cNvCxnSpPr>
            <a:stCxn id="23" idx="2"/>
            <a:endCxn id="40" idx="1"/>
          </p:cNvCxnSpPr>
          <p:nvPr/>
        </p:nvCxnSpPr>
        <p:spPr>
          <a:xfrm rot="16200000" flipH="1">
            <a:off x="6219447" y="5379832"/>
            <a:ext cx="857379" cy="43823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383733" y="435688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</a:t>
            </a:r>
            <a:r>
              <a:rPr lang="en-US" dirty="0" err="1" smtClean="0"/>
              <a:t>InRecord</a:t>
            </a:r>
            <a:endParaRPr lang="en-US" dirty="0"/>
          </a:p>
        </p:txBody>
      </p:sp>
      <p:sp>
        <p:nvSpPr>
          <p:cNvPr id="35" name="Flowchart: Decision 34"/>
          <p:cNvSpPr/>
          <p:nvPr/>
        </p:nvSpPr>
        <p:spPr>
          <a:xfrm>
            <a:off x="781968" y="3343193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pending?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93400" y="35561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2" name="Elbow Connector 21"/>
          <p:cNvCxnSpPr>
            <a:stCxn id="11" idx="3"/>
            <a:endCxn id="35" idx="0"/>
          </p:cNvCxnSpPr>
          <p:nvPr/>
        </p:nvCxnSpPr>
        <p:spPr>
          <a:xfrm flipH="1">
            <a:off x="1879248" y="2506953"/>
            <a:ext cx="8295279" cy="836240"/>
          </a:xfrm>
          <a:prstGeom prst="bentConnector4">
            <a:avLst>
              <a:gd name="adj1" fmla="val -2756"/>
              <a:gd name="adj2" fmla="val 7758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35" idx="3"/>
            <a:endCxn id="33" idx="0"/>
          </p:cNvCxnSpPr>
          <p:nvPr/>
        </p:nvCxnSpPr>
        <p:spPr>
          <a:xfrm>
            <a:off x="2976528" y="3891833"/>
            <a:ext cx="1230165" cy="4650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>
            <a:off x="1879248" y="4440473"/>
            <a:ext cx="0" cy="253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6" idx="3"/>
            <a:endCxn id="33" idx="1"/>
          </p:cNvCxnSpPr>
          <p:nvPr/>
        </p:nvCxnSpPr>
        <p:spPr>
          <a:xfrm flipV="1">
            <a:off x="2976528" y="4631207"/>
            <a:ext cx="407205" cy="6110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3" idx="3"/>
            <a:endCxn id="23" idx="1"/>
          </p:cNvCxnSpPr>
          <p:nvPr/>
        </p:nvCxnSpPr>
        <p:spPr>
          <a:xfrm flipV="1">
            <a:off x="5029653" y="4621620"/>
            <a:ext cx="302087" cy="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30" idx="0"/>
            <a:endCxn id="39" idx="1"/>
          </p:cNvCxnSpPr>
          <p:nvPr/>
        </p:nvCxnSpPr>
        <p:spPr>
          <a:xfrm rot="5400000" flipH="1" flipV="1">
            <a:off x="5507299" y="1369612"/>
            <a:ext cx="250114" cy="9272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according to app-chosen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incoming Interest, if its local control header contains </a:t>
            </a:r>
            <a:r>
              <a:rPr lang="en-US" dirty="0" err="1" smtClean="0"/>
              <a:t>nexthops</a:t>
            </a:r>
            <a:r>
              <a:rPr lang="en-US" dirty="0" smtClean="0"/>
              <a:t> chosen by application, forward to these </a:t>
            </a:r>
            <a:r>
              <a:rPr lang="en-US" dirty="0" err="1" smtClean="0"/>
              <a:t>nexthops</a:t>
            </a:r>
            <a:endParaRPr lang="en-US" dirty="0" smtClean="0"/>
          </a:p>
          <a:p>
            <a:pPr lvl="1"/>
            <a:r>
              <a:rPr lang="en-US" dirty="0" smtClean="0"/>
              <a:t>Strategy is not used; outgoing Interest pipeline is still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FIB entry and incoming Interest, 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considered looped</a:t>
            </a:r>
          </a:p>
          <a:p>
            <a:pPr lvl="1"/>
            <a:r>
              <a:rPr lang="en-US" dirty="0" smtClean="0"/>
              <a:t>This pipeline is currently empty, which means Interest packet is dropped. NACK support could be added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50970" y="5181067"/>
            <a:ext cx="672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Widescreen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NFD forwarding pipelines</vt:lpstr>
      <vt:lpstr>Overview</vt:lpstr>
      <vt:lpstr>Pipelines</vt:lpstr>
      <vt:lpstr>Legend in diagrams</vt:lpstr>
      <vt:lpstr>PowerPoint Presentation</vt:lpstr>
      <vt:lpstr>incoming Interest pipeline</vt:lpstr>
      <vt:lpstr>forward according to app-chosen nexthops</vt:lpstr>
      <vt:lpstr>dispatch incoming Interest to strategy</vt:lpstr>
      <vt:lpstr>Interest loop pipeline</vt:lpstr>
      <vt:lpstr>outgoing Interest pipeline</vt:lpstr>
      <vt:lpstr>pick outgoing Interest packet</vt:lpstr>
      <vt:lpstr>set PIT unsatisfy timer</vt:lpstr>
      <vt:lpstr>Interest rebuff pipeline</vt:lpstr>
      <vt:lpstr>Interest unsatisfied pipeline</vt:lpstr>
      <vt:lpstr>incoming Data pipeline</vt:lpstr>
      <vt:lpstr>set PIT straggler timer</vt:lpstr>
      <vt:lpstr>Data unsolicited pipeline</vt:lpstr>
      <vt:lpstr>outgoing Data pipeline</vt:lpstr>
      <vt:lpstr>Pass-through traffic manager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2014-01-31T05:56:37Z</dcterms:modified>
</cp:coreProperties>
</file>