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Lst>
  <p:sldSz cx="9144000" cy="6858000"/>
  <p:notesSz cx="6858000" cy="9144000"/>
  <p:defaultTextStyle>
    <a:lvl1pPr>
      <a:defRPr>
        <a:latin typeface="+mj-lt"/>
        <a:ea typeface="+mj-ea"/>
        <a:cs typeface="+mj-cs"/>
        <a:sym typeface="Helvetica"/>
      </a:defRPr>
    </a:lvl1pPr>
    <a:lvl2pPr>
      <a:defRPr>
        <a:latin typeface="+mj-lt"/>
        <a:ea typeface="+mj-ea"/>
        <a:cs typeface="+mj-cs"/>
        <a:sym typeface="Helvetica"/>
      </a:defRPr>
    </a:lvl2pPr>
    <a:lvl3pPr>
      <a:defRPr>
        <a:latin typeface="+mj-lt"/>
        <a:ea typeface="+mj-ea"/>
        <a:cs typeface="+mj-cs"/>
        <a:sym typeface="Helvetica"/>
      </a:defRPr>
    </a:lvl3pPr>
    <a:lvl4pPr>
      <a:defRPr>
        <a:latin typeface="+mj-lt"/>
        <a:ea typeface="+mj-ea"/>
        <a:cs typeface="+mj-cs"/>
        <a:sym typeface="Helvetica"/>
      </a:defRPr>
    </a:lvl4pPr>
    <a:lvl5pPr>
      <a:defRPr>
        <a:latin typeface="+mj-lt"/>
        <a:ea typeface="+mj-ea"/>
        <a:cs typeface="+mj-cs"/>
        <a:sym typeface="Helvetica"/>
      </a:defRPr>
    </a:lvl5pPr>
    <a:lvl6pPr>
      <a:defRPr>
        <a:latin typeface="+mj-lt"/>
        <a:ea typeface="+mj-ea"/>
        <a:cs typeface="+mj-cs"/>
        <a:sym typeface="Helvetica"/>
      </a:defRPr>
    </a:lvl6pPr>
    <a:lvl7pPr>
      <a:defRPr>
        <a:latin typeface="+mj-lt"/>
        <a:ea typeface="+mj-ea"/>
        <a:cs typeface="+mj-cs"/>
        <a:sym typeface="Helvetica"/>
      </a:defRPr>
    </a:lvl7pPr>
    <a:lvl8pPr>
      <a:defRPr>
        <a:latin typeface="+mj-lt"/>
        <a:ea typeface="+mj-ea"/>
        <a:cs typeface="+mj-cs"/>
        <a:sym typeface="Helvetica"/>
      </a:defRPr>
    </a:lvl8pPr>
    <a:lvl9pPr>
      <a:defRPr>
        <a:latin typeface="+mj-lt"/>
        <a:ea typeface="+mj-ea"/>
        <a:cs typeface="+mj-cs"/>
        <a:sym typeface="Helvetica"/>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n" i="on">
        <a:fontRef idx="major">
          <a:srgbClr val="000000"/>
        </a:fontRef>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EDF2FA"/>
          </a:solidFill>
        </a:fill>
      </a:tcStyle>
    </a:wholeTbl>
    <a:band2H>
      <a:tcTxStyle b="def" i="def"/>
      <a:tcStyle>
        <a:tcBdr/>
        <a:fill>
          <a:solidFill>
            <a:srgbClr val="F6F9FD"/>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FDEF3"/>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FDEF3"/>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FDEF3"/>
          </a:solidFill>
        </a:fill>
      </a:tcStyle>
    </a:firstRow>
  </a:tblStyle>
  <a:tblStyle styleId="{C7B018BB-80A7-4F77-B60F-C8B233D01FF8}" styleName="">
    <a:tblBg/>
    <a:wholeTbl>
      <a:tcTxStyle b="on" i="on">
        <a:fontRef idx="major">
          <a:srgbClr val="000000"/>
        </a:fontRef>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BDBDB"/>
          </a:solidFill>
        </a:fill>
      </a:tcStyle>
    </a:wholeTbl>
    <a:band2H>
      <a:tcTxStyle b="def" i="def"/>
      <a:tcStyle>
        <a:tcBdr/>
        <a:fill>
          <a:solidFill>
            <a:srgbClr val="EEEEEE"/>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8F8F8F"/>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8F8F8F"/>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8F8F8F"/>
          </a:solidFill>
        </a:fill>
      </a:tcStyle>
    </a:firstRow>
  </a:tblStyle>
  <a:tblStyle styleId="{EEE7283C-3CF3-47DC-8721-378D4A62B228}" styleName="">
    <a:tblBg/>
    <a:wholeTbl>
      <a:tcTxStyle b="on" i="on">
        <a:fontRef idx="major">
          <a:srgbClr val="000000"/>
        </a:fontRef>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CCCDA"/>
          </a:solidFill>
        </a:fill>
      </a:tcStyle>
    </a:wholeTbl>
    <a:band2H>
      <a:tcTxStyle b="def" i="def"/>
      <a:tcStyle>
        <a:tcBdr/>
        <a:fill>
          <a:solidFill>
            <a:srgbClr val="E7E7ED"/>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2E2E8B"/>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2E2E8B"/>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2E2E8B"/>
          </a:solidFill>
        </a:fill>
      </a:tcStyle>
    </a:firstRow>
  </a:tblStyle>
  <a:tblStyle styleId="{CF821DB8-F4EB-4A41-A1BA-3FCAFE7338EE}" styleName="">
    <a:tblBg/>
    <a:wholeTbl>
      <a:tcTxStyle b="on" i="on">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n">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CFDEF3"/>
          </a:solidFill>
        </a:fill>
      </a:tcStyle>
    </a:firstCol>
    <a:lastRow>
      <a:tcTxStyle b="on" i="on">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CFDEF3"/>
          </a:solidFill>
        </a:fill>
      </a:tcStyle>
    </a:firstRow>
  </a:tblStyle>
  <a:tblStyle styleId="{33BA23B1-9221-436E-865A-0063620EA4FD}" styleName="">
    <a:tblBg/>
    <a:wholeTbl>
      <a:tcTxStyle b="on" i="on">
        <a:fontRef idx="major">
          <a:srgbClr val="000000"/>
        </a:fontRef>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ACA"/>
          </a:solidFill>
        </a:fill>
      </a:tcStyle>
    </a:wholeTbl>
    <a:band2H>
      <a:tcTxStyle b="def" i="def"/>
      <a:tcStyle>
        <a:tcBdr/>
        <a:fill>
          <a:solidFill>
            <a:srgbClr val="E6E6E6"/>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Row>
  </a:tblStyle>
  <a:tblStyle styleId="{2708684C-4D16-4618-839F-0558EEFCDFE6}" styleName="">
    <a:tblBg/>
    <a:wholeTbl>
      <a:tcTxStyle b="on" i="on">
        <a:fontRef idx="major">
          <a:srgbClr val="000000"/>
        </a:fontRef>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wholeTbl>
    <a:band2H>
      <a:tcTxStyle b="def" i="def"/>
      <a:tcStyle>
        <a:tcBdr/>
        <a:fill>
          <a:solidFill>
            <a:srgbClr val="FFFFFF"/>
          </a:solidFill>
        </a:fill>
      </a:tcStyle>
    </a:band2H>
    <a:firstCol>
      <a:tcTxStyle b="on" i="on">
        <a:fontRef idx="major">
          <a:srgbClr val="000000"/>
        </a:fontRef>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firstCol>
    <a:lastRow>
      <a:tcTxStyle b="on" i="on">
        <a:fontRef idx="major">
          <a:srgbClr val="000000"/>
        </a:fontRef>
        <a:srgbClr val="000000"/>
      </a:tcTxStyle>
      <a:tcStyle>
        <a:tcBdr>
          <a:left>
            <a:ln w="12700" cap="flat">
              <a:solidFill>
                <a:srgbClr val="000000"/>
              </a:solidFill>
              <a:prstDash val="solid"/>
              <a:bevel/>
            </a:ln>
          </a:left>
          <a:right>
            <a:ln w="12700" cap="flat">
              <a:solidFill>
                <a:srgbClr val="000000"/>
              </a:solidFill>
              <a:prstDash val="solid"/>
              <a:bevel/>
            </a:ln>
          </a:right>
          <a:top>
            <a:ln w="508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lastRow>
    <a:firstRow>
      <a:tcTxStyle b="on" i="on">
        <a:fontRef idx="major">
          <a:srgbClr val="000000"/>
        </a:fontRef>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254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Shape 13"/>
          <p:cNvSpPr/>
          <p:nvPr>
            <p:ph type="sldImg"/>
          </p:nvPr>
        </p:nvSpPr>
        <p:spPr>
          <a:xfrm>
            <a:off x="1143000" y="685800"/>
            <a:ext cx="4572000" cy="3429000"/>
          </a:xfrm>
          <a:prstGeom prst="rect">
            <a:avLst/>
          </a:prstGeom>
        </p:spPr>
        <p:txBody>
          <a:bodyPr/>
          <a:lstStyle/>
          <a:p>
            <a:pPr lvl="0"/>
          </a:p>
        </p:txBody>
      </p:sp>
      <p:sp>
        <p:nvSpPr>
          <p:cNvPr id="14" name="Shape 14"/>
          <p:cNvSpPr/>
          <p:nvPr>
            <p:ph type="body" sz="quarter" idx="1"/>
          </p:nvPr>
        </p:nvSpPr>
        <p:spPr>
          <a:xfrm>
            <a:off x="914400" y="4343400"/>
            <a:ext cx="5029200" cy="4114800"/>
          </a:xfrm>
          <a:prstGeom prst="rect">
            <a:avLst/>
          </a:prstGeom>
        </p:spPr>
        <p:txBody>
          <a:bodyPr/>
          <a:lstStyle/>
          <a:p>
            <a:pPr lvl="0"/>
          </a:p>
        </p:txBody>
      </p:sp>
    </p:spTree>
  </p:cSld>
  <p:clrMap bg1="lt1" tx1="dk1" bg2="lt2" tx2="dk2" accent1="accent1" accent2="accent2" accent3="accent3" accent4="accent4" accent5="accent5" accent6="accent6" hlink="hlink" folHlink="folHlink"/>
  <p:notesStyle>
    <a:lvl1pPr defTabSz="457200">
      <a:lnSpc>
        <a:spcPct val="125000"/>
      </a:lnSpc>
      <a:defRPr sz="2400">
        <a:latin typeface="+mn-lt"/>
        <a:ea typeface="+mn-ea"/>
        <a:cs typeface="+mn-cs"/>
        <a:sym typeface="Avenir Roman"/>
      </a:defRPr>
    </a:lvl1pPr>
    <a:lvl2pPr indent="228600" defTabSz="457200">
      <a:lnSpc>
        <a:spcPct val="125000"/>
      </a:lnSpc>
      <a:defRPr sz="2400">
        <a:latin typeface="+mn-lt"/>
        <a:ea typeface="+mn-ea"/>
        <a:cs typeface="+mn-cs"/>
        <a:sym typeface="Avenir Roman"/>
      </a:defRPr>
    </a:lvl2pPr>
    <a:lvl3pPr indent="457200" defTabSz="457200">
      <a:lnSpc>
        <a:spcPct val="125000"/>
      </a:lnSpc>
      <a:defRPr sz="2400">
        <a:latin typeface="+mn-lt"/>
        <a:ea typeface="+mn-ea"/>
        <a:cs typeface="+mn-cs"/>
        <a:sym typeface="Avenir Roman"/>
      </a:defRPr>
    </a:lvl3pPr>
    <a:lvl4pPr indent="685800" defTabSz="457200">
      <a:lnSpc>
        <a:spcPct val="125000"/>
      </a:lnSpc>
      <a:defRPr sz="2400">
        <a:latin typeface="+mn-lt"/>
        <a:ea typeface="+mn-ea"/>
        <a:cs typeface="+mn-cs"/>
        <a:sym typeface="Avenir Roman"/>
      </a:defRPr>
    </a:lvl4pPr>
    <a:lvl5pPr indent="914400" defTabSz="457200">
      <a:lnSpc>
        <a:spcPct val="125000"/>
      </a:lnSpc>
      <a:defRPr sz="2400">
        <a:latin typeface="+mn-lt"/>
        <a:ea typeface="+mn-ea"/>
        <a:cs typeface="+mn-cs"/>
        <a:sym typeface="Avenir Roman"/>
      </a:defRPr>
    </a:lvl5pPr>
    <a:lvl6pPr indent="1143000" defTabSz="457200">
      <a:lnSpc>
        <a:spcPct val="125000"/>
      </a:lnSpc>
      <a:defRPr sz="2400">
        <a:latin typeface="+mn-lt"/>
        <a:ea typeface="+mn-ea"/>
        <a:cs typeface="+mn-cs"/>
        <a:sym typeface="Avenir Roman"/>
      </a:defRPr>
    </a:lvl6pPr>
    <a:lvl7pPr indent="1371600" defTabSz="457200">
      <a:lnSpc>
        <a:spcPct val="125000"/>
      </a:lnSpc>
      <a:defRPr sz="2400">
        <a:latin typeface="+mn-lt"/>
        <a:ea typeface="+mn-ea"/>
        <a:cs typeface="+mn-cs"/>
        <a:sym typeface="Avenir Roman"/>
      </a:defRPr>
    </a:lvl7pPr>
    <a:lvl8pPr indent="1600200" defTabSz="457200">
      <a:lnSpc>
        <a:spcPct val="125000"/>
      </a:lnSpc>
      <a:defRPr sz="2400">
        <a:latin typeface="+mn-lt"/>
        <a:ea typeface="+mn-ea"/>
        <a:cs typeface="+mn-cs"/>
        <a:sym typeface="Avenir Roman"/>
      </a:defRPr>
    </a:lvl8pPr>
    <a:lvl9pPr indent="1828800" defTabSz="457200">
      <a:lnSpc>
        <a:spcPct val="125000"/>
      </a:lnSpc>
      <a:defRPr sz="2400">
        <a:latin typeface="+mn-lt"/>
        <a:ea typeface="+mn-ea"/>
        <a:cs typeface="+mn-cs"/>
        <a:sym typeface="Avenir Roman"/>
      </a:defRPr>
    </a:lvl9pPr>
  </p:notesStyle>
</p:notesMaster>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showMasterSp="1" showMasterPhAnim="1">
  <p:cSld name="Default">
    <p:spTree>
      <p:nvGrpSpPr>
        <p:cNvPr id="1" name=""/>
        <p:cNvGrpSpPr/>
        <p:nvPr/>
      </p:nvGrpSpPr>
      <p:grpSpPr>
        <a:xfrm>
          <a:off x="0" y="0"/>
          <a:ext cx="0" cy="0"/>
          <a:chOff x="0" y="0"/>
          <a:chExt cx="0" cy="0"/>
        </a:xfrm>
      </p:grpSpPr>
      <p:sp>
        <p:nvSpPr>
          <p:cNvPr id="6" name="Shape 6"/>
          <p:cNvSpPr/>
          <p:nvPr>
            <p:ph type="sldNum" sz="quarter" idx="2"/>
          </p:nvPr>
        </p:nvSpPr>
        <p:spPr>
          <a:prstGeom prst="rect">
            <a:avLst/>
          </a:prstGeom>
        </p:spPr>
        <p:txBody>
          <a:bodyPr/>
          <a:lstStyle/>
          <a:p>
            <a:pPr lvl="0"/>
            <a:fld id="{86CB4B4D-7CA3-9044-876B-883B54F8677D}" type="slidenum"/>
          </a:p>
        </p:txBody>
      </p:sp>
      <p:sp>
        <p:nvSpPr>
          <p:cNvPr id="7" name="Shape 7"/>
          <p:cNvSpPr/>
          <p:nvPr>
            <p:ph type="title"/>
          </p:nvPr>
        </p:nvSpPr>
        <p:spPr>
          <a:xfrm>
            <a:off x="685800" y="1844675"/>
            <a:ext cx="7772400" cy="2041525"/>
          </a:xfrm>
          <a:prstGeom prst="rect">
            <a:avLst/>
          </a:prstGeom>
        </p:spPr>
        <p:txBody>
          <a:bodyPr/>
          <a:lstStyle/>
          <a:p>
            <a:pPr lvl="0">
              <a:defRPr sz="1800"/>
            </a:pPr>
            <a:r>
              <a:rPr sz="4400"/>
              <a:t>Title Text</a:t>
            </a:r>
          </a:p>
        </p:txBody>
      </p:sp>
      <p:sp>
        <p:nvSpPr>
          <p:cNvPr id="8" name="Shape 8"/>
          <p:cNvSpPr/>
          <p:nvPr>
            <p:ph type="body" idx="1"/>
          </p:nvPr>
        </p:nvSpPr>
        <p:spPr>
          <a:xfrm>
            <a:off x="1371600" y="3886200"/>
            <a:ext cx="6400800" cy="2971800"/>
          </a:xfrm>
          <a:prstGeom prst="rect">
            <a:avLst/>
          </a:prstGeom>
        </p:spPr>
        <p:txBody>
          <a:bodyPr/>
          <a:lstStyle>
            <a:lvl1pPr marL="0" indent="0" algn="ctr">
              <a:buSzTx/>
              <a:buNone/>
            </a:lvl1pPr>
            <a:lvl2pPr marL="0" indent="0" algn="ctr">
              <a:buSzTx/>
              <a:buNone/>
            </a:lvl2pPr>
            <a:lvl3pPr marL="0" indent="0" algn="ctr">
              <a:buSzTx/>
              <a:buNone/>
            </a:lvl3pPr>
            <a:lvl4pPr marL="0" indent="0" algn="ctr">
              <a:buSzTx/>
              <a:buNone/>
            </a:lvl4pPr>
            <a:lvl5pPr marL="0" indent="0" algn="ctr">
              <a:buSzTx/>
              <a:buNone/>
            </a:lvl5pPr>
          </a:lstStyle>
          <a:p>
            <a:pPr lvl="0">
              <a:defRPr sz="1800"/>
            </a:pPr>
            <a:r>
              <a:rPr sz="3200"/>
              <a:t>Body Level One</a:t>
            </a:r>
            <a:endParaRPr sz="3200"/>
          </a:p>
          <a:p>
            <a:pPr lvl="1">
              <a:defRPr sz="1800"/>
            </a:pPr>
            <a:r>
              <a:rPr sz="3200"/>
              <a:t>Body Level Two</a:t>
            </a:r>
            <a:endParaRPr sz="3200"/>
          </a:p>
          <a:p>
            <a:pPr lvl="2">
              <a:defRPr sz="1800"/>
            </a:pPr>
            <a:r>
              <a:rPr sz="3200"/>
              <a:t>Body Level Three</a:t>
            </a:r>
            <a:endParaRPr sz="3200"/>
          </a:p>
          <a:p>
            <a:pPr lvl="3">
              <a:defRPr sz="1800"/>
            </a:pPr>
            <a:r>
              <a:rPr sz="3200"/>
              <a:t>Body Level Four</a:t>
            </a:r>
            <a:endParaRPr sz="3200"/>
          </a:p>
          <a:p>
            <a:pPr lvl="4">
              <a:defRPr sz="1800"/>
            </a:pPr>
            <a:r>
              <a:rPr sz="3200"/>
              <a:t>Body Level Five</a:t>
            </a:r>
          </a:p>
        </p:txBody>
      </p:sp>
    </p:spTree>
  </p:cSld>
  <p:clrMapOvr>
    <a:masterClrMapping/>
  </p:clrMapOvr>
  <p:transitio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1" showMasterPhAnim="1">
  <p:cSld name="Default">
    <p:spTree>
      <p:nvGrpSpPr>
        <p:cNvPr id="1" name=""/>
        <p:cNvGrpSpPr/>
        <p:nvPr/>
      </p:nvGrpSpPr>
      <p:grpSpPr>
        <a:xfrm>
          <a:off x="0" y="0"/>
          <a:ext cx="0" cy="0"/>
          <a:chOff x="0" y="0"/>
          <a:chExt cx="0" cy="0"/>
        </a:xfrm>
      </p:grpSpPr>
      <p:sp>
        <p:nvSpPr>
          <p:cNvPr id="10" name="Shape 10"/>
          <p:cNvSpPr/>
          <p:nvPr>
            <p:ph type="sldNum" sz="quarter" idx="2"/>
          </p:nvPr>
        </p:nvSpPr>
        <p:spPr>
          <a:prstGeom prst="rect">
            <a:avLst/>
          </a:prstGeom>
        </p:spPr>
        <p:txBody>
          <a:bodyPr/>
          <a:lstStyle/>
          <a:p>
            <a:pPr lvl="0"/>
            <a:fld id="{86CB4B4D-7CA3-9044-876B-883B54F8677D}" type="slidenum"/>
          </a:p>
        </p:txBody>
      </p:sp>
      <p:sp>
        <p:nvSpPr>
          <p:cNvPr id="11" name="Shape 11"/>
          <p:cNvSpPr/>
          <p:nvPr>
            <p:ph type="title"/>
          </p:nvPr>
        </p:nvSpPr>
        <p:spPr>
          <a:prstGeom prst="rect">
            <a:avLst/>
          </a:prstGeom>
        </p:spPr>
        <p:txBody>
          <a:bodyPr/>
          <a:lstStyle/>
          <a:p>
            <a:pPr lvl="0">
              <a:defRPr sz="1800"/>
            </a:pPr>
            <a:r>
              <a:rPr sz="4400"/>
              <a:t>Title Text</a:t>
            </a:r>
          </a:p>
        </p:txBody>
      </p:sp>
      <p:sp>
        <p:nvSpPr>
          <p:cNvPr id="12" name="Shape 12"/>
          <p:cNvSpPr/>
          <p:nvPr>
            <p:ph type="body" idx="1"/>
          </p:nvPr>
        </p:nvSpPr>
        <p:spPr>
          <a:prstGeom prst="rect">
            <a:avLst/>
          </a:prstGeom>
        </p:spPr>
        <p:txBody>
          <a:bodyPr/>
          <a:lstStyle/>
          <a:p>
            <a:pPr lvl="0">
              <a:defRPr sz="1800"/>
            </a:pPr>
            <a:r>
              <a:rPr sz="3200"/>
              <a:t>Body Level One</a:t>
            </a:r>
            <a:endParaRPr sz="3200"/>
          </a:p>
          <a:p>
            <a:pPr lvl="1">
              <a:defRPr sz="1800"/>
            </a:pPr>
            <a:r>
              <a:rPr sz="3200"/>
              <a:t>Body Level Two</a:t>
            </a:r>
            <a:endParaRPr sz="3200"/>
          </a:p>
          <a:p>
            <a:pPr lvl="2">
              <a:defRPr sz="1800"/>
            </a:pPr>
            <a:r>
              <a:rPr sz="3200"/>
              <a:t>Body Level Three</a:t>
            </a:r>
            <a:endParaRPr sz="3200"/>
          </a:p>
          <a:p>
            <a:pPr lvl="3">
              <a:defRPr sz="1800"/>
            </a:pPr>
            <a:r>
              <a:rPr sz="3200"/>
              <a:t>Body Level Four</a:t>
            </a:r>
            <a:endParaRPr sz="3200"/>
          </a:p>
          <a:p>
            <a:pPr lvl="4">
              <a:defRPr sz="1800"/>
            </a:pPr>
            <a:r>
              <a:rPr sz="3200"/>
              <a:t>Body Level Five</a:t>
            </a:r>
          </a:p>
        </p:txBody>
      </p:sp>
    </p:spTree>
  </p:cSld>
  <p:clrMapOvr>
    <a:masterClrMapping/>
  </p:clrMapOvr>
  <p:transitio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p:bgPr>
    </p:bg>
    <p:spTree>
      <p:nvGrpSpPr>
        <p:cNvPr id="1" name=""/>
        <p:cNvGrpSpPr/>
        <p:nvPr/>
      </p:nvGrpSpPr>
      <p:grpSpPr>
        <a:xfrm>
          <a:off x="0" y="0"/>
          <a:ext cx="0" cy="0"/>
          <a:chOff x="0" y="0"/>
          <a:chExt cx="0" cy="0"/>
        </a:xfrm>
      </p:grpSpPr>
      <p:sp>
        <p:nvSpPr>
          <p:cNvPr id="2" name="Shape 2"/>
          <p:cNvSpPr/>
          <p:nvPr>
            <p:ph type="sldNum" sz="quarter" idx="2"/>
          </p:nvPr>
        </p:nvSpPr>
        <p:spPr>
          <a:xfrm>
            <a:off x="6553200" y="6245225"/>
            <a:ext cx="2133600" cy="288822"/>
          </a:xfrm>
          <a:prstGeom prst="rect">
            <a:avLst/>
          </a:prstGeom>
          <a:ln w="12700">
            <a:miter lim="400000"/>
          </a:ln>
        </p:spPr>
        <p:txBody>
          <a:bodyPr lIns="45718" tIns="45718" rIns="45718" bIns="45718">
            <a:spAutoFit/>
          </a:bodyPr>
          <a:lstStyle>
            <a:lvl1pPr algn="r">
              <a:defRPr sz="1400">
                <a:latin typeface="Arial"/>
                <a:ea typeface="Arial"/>
                <a:cs typeface="Arial"/>
                <a:sym typeface="Arial"/>
              </a:defRPr>
            </a:lvl1pPr>
          </a:lstStyle>
          <a:p>
            <a:pPr lvl="0"/>
            <a:fld id="{86CB4B4D-7CA3-9044-876B-883B54F8677D}" type="slidenum"/>
          </a:p>
        </p:txBody>
      </p:sp>
      <p:sp>
        <p:nvSpPr>
          <p:cNvPr id="3" name="Shape 3"/>
          <p:cNvSpPr/>
          <p:nvPr>
            <p:ph type="title"/>
          </p:nvPr>
        </p:nvSpPr>
        <p:spPr>
          <a:xfrm>
            <a:off x="457200" y="92074"/>
            <a:ext cx="8229600" cy="1508126"/>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chor="ctr"/>
          <a:lstStyle/>
          <a:p>
            <a:pPr lvl="0">
              <a:defRPr sz="1800"/>
            </a:pPr>
            <a:r>
              <a:rPr sz="4400"/>
              <a:t>Title Text</a:t>
            </a:r>
          </a:p>
        </p:txBody>
      </p:sp>
      <p:sp>
        <p:nvSpPr>
          <p:cNvPr id="4" name="Shape 4"/>
          <p:cNvSpPr/>
          <p:nvPr>
            <p:ph type="body" idx="1"/>
          </p:nvPr>
        </p:nvSpPr>
        <p:spPr>
          <a:xfrm>
            <a:off x="457200" y="1600200"/>
            <a:ext cx="8229600" cy="5257800"/>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lstStyle/>
          <a:p>
            <a:pPr lvl="0">
              <a:defRPr sz="1800"/>
            </a:pPr>
            <a:r>
              <a:rPr sz="3200"/>
              <a:t>Body Level One</a:t>
            </a:r>
            <a:endParaRPr sz="3200"/>
          </a:p>
          <a:p>
            <a:pPr lvl="1">
              <a:defRPr sz="1800"/>
            </a:pPr>
            <a:r>
              <a:rPr sz="3200"/>
              <a:t>Body Level Two</a:t>
            </a:r>
            <a:endParaRPr sz="3200"/>
          </a:p>
          <a:p>
            <a:pPr lvl="2">
              <a:defRPr sz="1800"/>
            </a:pPr>
            <a:r>
              <a:rPr sz="3200"/>
              <a:t>Body Level Three</a:t>
            </a:r>
            <a:endParaRPr sz="3200"/>
          </a:p>
          <a:p>
            <a:pPr lvl="3">
              <a:defRPr sz="1800"/>
            </a:pPr>
            <a:r>
              <a:rPr sz="3200"/>
              <a:t>Body Level Four</a:t>
            </a:r>
            <a:endParaRPr sz="3200"/>
          </a:p>
          <a:p>
            <a:pPr lvl="4">
              <a:defRPr sz="1800"/>
            </a:pPr>
            <a:r>
              <a:rPr sz="3200"/>
              <a:t>Body Level Five</a:t>
            </a:r>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Lst>
  <p:transition spd="med" advClick="1"/>
  <p:txStyles>
    <p:titleStyle>
      <a:lvl1pPr algn="ctr">
        <a:defRPr sz="4400">
          <a:latin typeface="Arial"/>
          <a:ea typeface="Arial"/>
          <a:cs typeface="Arial"/>
          <a:sym typeface="Arial"/>
        </a:defRPr>
      </a:lvl1pPr>
      <a:lvl2pPr algn="ctr">
        <a:defRPr sz="4400">
          <a:latin typeface="Arial"/>
          <a:ea typeface="Arial"/>
          <a:cs typeface="Arial"/>
          <a:sym typeface="Arial"/>
        </a:defRPr>
      </a:lvl2pPr>
      <a:lvl3pPr algn="ctr">
        <a:defRPr sz="4400">
          <a:latin typeface="Arial"/>
          <a:ea typeface="Arial"/>
          <a:cs typeface="Arial"/>
          <a:sym typeface="Arial"/>
        </a:defRPr>
      </a:lvl3pPr>
      <a:lvl4pPr algn="ctr">
        <a:defRPr sz="4400">
          <a:latin typeface="Arial"/>
          <a:ea typeface="Arial"/>
          <a:cs typeface="Arial"/>
          <a:sym typeface="Arial"/>
        </a:defRPr>
      </a:lvl4pPr>
      <a:lvl5pPr algn="ctr">
        <a:defRPr sz="4400">
          <a:latin typeface="Arial"/>
          <a:ea typeface="Arial"/>
          <a:cs typeface="Arial"/>
          <a:sym typeface="Arial"/>
        </a:defRPr>
      </a:lvl5pPr>
      <a:lvl6pPr algn="ctr">
        <a:defRPr sz="4400">
          <a:latin typeface="Arial"/>
          <a:ea typeface="Arial"/>
          <a:cs typeface="Arial"/>
          <a:sym typeface="Arial"/>
        </a:defRPr>
      </a:lvl6pPr>
      <a:lvl7pPr algn="ctr">
        <a:defRPr sz="4400">
          <a:latin typeface="Arial"/>
          <a:ea typeface="Arial"/>
          <a:cs typeface="Arial"/>
          <a:sym typeface="Arial"/>
        </a:defRPr>
      </a:lvl7pPr>
      <a:lvl8pPr algn="ctr">
        <a:defRPr sz="4400">
          <a:latin typeface="Arial"/>
          <a:ea typeface="Arial"/>
          <a:cs typeface="Arial"/>
          <a:sym typeface="Arial"/>
        </a:defRPr>
      </a:lvl8pPr>
      <a:lvl9pPr algn="ctr">
        <a:defRPr sz="4400">
          <a:latin typeface="Arial"/>
          <a:ea typeface="Arial"/>
          <a:cs typeface="Arial"/>
          <a:sym typeface="Arial"/>
        </a:defRPr>
      </a:lvl9pPr>
    </p:titleStyle>
    <p:bodyStyle>
      <a:lvl1pPr marL="342900" indent="-342900">
        <a:spcBef>
          <a:spcPts val="700"/>
        </a:spcBef>
        <a:buSzPct val="100000"/>
        <a:buChar char="»"/>
        <a:defRPr sz="3200">
          <a:latin typeface="Arial"/>
          <a:ea typeface="Arial"/>
          <a:cs typeface="Arial"/>
          <a:sym typeface="Arial"/>
        </a:defRPr>
      </a:lvl1pPr>
      <a:lvl2pPr marL="783771" indent="-326571">
        <a:spcBef>
          <a:spcPts val="700"/>
        </a:spcBef>
        <a:buSzPct val="100000"/>
        <a:buChar char="–"/>
        <a:defRPr sz="3200">
          <a:latin typeface="Arial"/>
          <a:ea typeface="Arial"/>
          <a:cs typeface="Arial"/>
          <a:sym typeface="Arial"/>
        </a:defRPr>
      </a:lvl2pPr>
      <a:lvl3pPr marL="1219200" indent="-304800">
        <a:spcBef>
          <a:spcPts val="700"/>
        </a:spcBef>
        <a:buSzPct val="100000"/>
        <a:buChar char="•"/>
        <a:defRPr sz="3200">
          <a:latin typeface="Arial"/>
          <a:ea typeface="Arial"/>
          <a:cs typeface="Arial"/>
          <a:sym typeface="Arial"/>
        </a:defRPr>
      </a:lvl3pPr>
      <a:lvl4pPr marL="1737360" indent="-365760">
        <a:spcBef>
          <a:spcPts val="700"/>
        </a:spcBef>
        <a:buSzPct val="100000"/>
        <a:buChar char="–"/>
        <a:defRPr sz="3200">
          <a:latin typeface="Arial"/>
          <a:ea typeface="Arial"/>
          <a:cs typeface="Arial"/>
          <a:sym typeface="Arial"/>
        </a:defRPr>
      </a:lvl4pPr>
      <a:lvl5pPr marL="2235200" indent="-406400">
        <a:spcBef>
          <a:spcPts val="700"/>
        </a:spcBef>
        <a:buSzPct val="100000"/>
        <a:buChar char="»"/>
        <a:defRPr sz="3200">
          <a:latin typeface="Arial"/>
          <a:ea typeface="Arial"/>
          <a:cs typeface="Arial"/>
          <a:sym typeface="Arial"/>
        </a:defRPr>
      </a:lvl5pPr>
      <a:lvl6pPr marL="2692400" indent="-406400">
        <a:spcBef>
          <a:spcPts val="700"/>
        </a:spcBef>
        <a:buSzPct val="100000"/>
        <a:buChar char="•"/>
        <a:defRPr sz="3200">
          <a:latin typeface="Arial"/>
          <a:ea typeface="Arial"/>
          <a:cs typeface="Arial"/>
          <a:sym typeface="Arial"/>
        </a:defRPr>
      </a:lvl6pPr>
      <a:lvl7pPr marL="3149600" indent="-406400">
        <a:spcBef>
          <a:spcPts val="700"/>
        </a:spcBef>
        <a:buSzPct val="100000"/>
        <a:buChar char="•"/>
        <a:defRPr sz="3200">
          <a:latin typeface="Arial"/>
          <a:ea typeface="Arial"/>
          <a:cs typeface="Arial"/>
          <a:sym typeface="Arial"/>
        </a:defRPr>
      </a:lvl7pPr>
      <a:lvl8pPr marL="3606800" indent="-406400">
        <a:spcBef>
          <a:spcPts val="700"/>
        </a:spcBef>
        <a:buSzPct val="100000"/>
        <a:buChar char="•"/>
        <a:defRPr sz="3200">
          <a:latin typeface="Arial"/>
          <a:ea typeface="Arial"/>
          <a:cs typeface="Arial"/>
          <a:sym typeface="Arial"/>
        </a:defRPr>
      </a:lvl8pPr>
      <a:lvl9pPr marL="4064000" indent="-406400">
        <a:spcBef>
          <a:spcPts val="700"/>
        </a:spcBef>
        <a:buSzPct val="100000"/>
        <a:buChar char="•"/>
        <a:defRPr sz="3200">
          <a:latin typeface="Arial"/>
          <a:ea typeface="Arial"/>
          <a:cs typeface="Arial"/>
          <a:sym typeface="Arial"/>
        </a:defRPr>
      </a:lvl9pPr>
    </p:bodyStyle>
    <p:otherStyle>
      <a:lvl1pPr algn="r">
        <a:defRPr sz="1400">
          <a:solidFill>
            <a:schemeClr val="tx1"/>
          </a:solidFill>
          <a:latin typeface="+mn-lt"/>
          <a:ea typeface="+mn-ea"/>
          <a:cs typeface="+mn-cs"/>
          <a:sym typeface="Arial"/>
        </a:defRPr>
      </a:lvl1pPr>
      <a:lvl2pPr algn="r">
        <a:defRPr sz="1400">
          <a:solidFill>
            <a:schemeClr val="tx1"/>
          </a:solidFill>
          <a:latin typeface="+mn-lt"/>
          <a:ea typeface="+mn-ea"/>
          <a:cs typeface="+mn-cs"/>
          <a:sym typeface="Arial"/>
        </a:defRPr>
      </a:lvl2pPr>
      <a:lvl3pPr algn="r">
        <a:defRPr sz="1400">
          <a:solidFill>
            <a:schemeClr val="tx1"/>
          </a:solidFill>
          <a:latin typeface="+mn-lt"/>
          <a:ea typeface="+mn-ea"/>
          <a:cs typeface="+mn-cs"/>
          <a:sym typeface="Arial"/>
        </a:defRPr>
      </a:lvl3pPr>
      <a:lvl4pPr algn="r">
        <a:defRPr sz="1400">
          <a:solidFill>
            <a:schemeClr val="tx1"/>
          </a:solidFill>
          <a:latin typeface="+mn-lt"/>
          <a:ea typeface="+mn-ea"/>
          <a:cs typeface="+mn-cs"/>
          <a:sym typeface="Arial"/>
        </a:defRPr>
      </a:lvl4pPr>
      <a:lvl5pPr algn="r">
        <a:defRPr sz="1400">
          <a:solidFill>
            <a:schemeClr val="tx1"/>
          </a:solidFill>
          <a:latin typeface="+mn-lt"/>
          <a:ea typeface="+mn-ea"/>
          <a:cs typeface="+mn-cs"/>
          <a:sym typeface="Arial"/>
        </a:defRPr>
      </a:lvl5pPr>
      <a:lvl6pPr algn="r">
        <a:defRPr sz="1400">
          <a:solidFill>
            <a:schemeClr val="tx1"/>
          </a:solidFill>
          <a:latin typeface="+mn-lt"/>
          <a:ea typeface="+mn-ea"/>
          <a:cs typeface="+mn-cs"/>
          <a:sym typeface="Arial"/>
        </a:defRPr>
      </a:lvl6pPr>
      <a:lvl7pPr algn="r">
        <a:defRPr sz="1400">
          <a:solidFill>
            <a:schemeClr val="tx1"/>
          </a:solidFill>
          <a:latin typeface="+mn-lt"/>
          <a:ea typeface="+mn-ea"/>
          <a:cs typeface="+mn-cs"/>
          <a:sym typeface="Arial"/>
        </a:defRPr>
      </a:lvl7pPr>
      <a:lvl8pPr algn="r">
        <a:defRPr sz="1400">
          <a:solidFill>
            <a:schemeClr val="tx1"/>
          </a:solidFill>
          <a:latin typeface="+mn-lt"/>
          <a:ea typeface="+mn-ea"/>
          <a:cs typeface="+mn-cs"/>
          <a:sym typeface="Arial"/>
        </a:defRPr>
      </a:lvl8pPr>
      <a:lvl9pPr algn="r">
        <a:defRPr sz="1400">
          <a:solidFill>
            <a:schemeClr val="tx1"/>
          </a:solidFill>
          <a:latin typeface="+mn-lt"/>
          <a:ea typeface="+mn-ea"/>
          <a:cs typeface="+mn-cs"/>
          <a:sym typeface="Arial"/>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6" name="Shape 16"/>
          <p:cNvSpPr/>
          <p:nvPr>
            <p:ph type="title"/>
          </p:nvPr>
        </p:nvSpPr>
        <p:spPr>
          <a:xfrm>
            <a:off x="685800" y="2130425"/>
            <a:ext cx="7772400" cy="1470025"/>
          </a:xfrm>
          <a:prstGeom prst="rect">
            <a:avLst/>
          </a:prstGeom>
        </p:spPr>
        <p:txBody>
          <a:bodyPr lIns="0" tIns="0" rIns="0" bIns="0">
            <a:normAutofit fontScale="100000" lnSpcReduction="0"/>
          </a:bodyPr>
          <a:lstStyle>
            <a:lvl1pPr>
              <a:defRPr>
                <a:latin typeface="Calibri Light"/>
                <a:ea typeface="Calibri Light"/>
                <a:cs typeface="Calibri Light"/>
                <a:sym typeface="Calibri Light"/>
              </a:defRPr>
            </a:lvl1pPr>
          </a:lstStyle>
          <a:p>
            <a:pPr lvl="0">
              <a:defRPr sz="1800"/>
            </a:pPr>
            <a:r>
              <a:rPr sz="4400"/>
              <a:t>Access Control in NDN Repo</a:t>
            </a:r>
          </a:p>
        </p:txBody>
      </p:sp>
      <p:sp>
        <p:nvSpPr>
          <p:cNvPr id="17" name="Shape 17"/>
          <p:cNvSpPr/>
          <p:nvPr>
            <p:ph type="body" idx="1"/>
          </p:nvPr>
        </p:nvSpPr>
        <p:spPr>
          <a:xfrm>
            <a:off x="1371600" y="3886200"/>
            <a:ext cx="6400800" cy="1752600"/>
          </a:xfrm>
          <a:prstGeom prst="rect">
            <a:avLst/>
          </a:prstGeom>
        </p:spPr>
        <p:txBody>
          <a:bodyPr lIns="0" tIns="0" rIns="0" bIns="0">
            <a:normAutofit fontScale="100000" lnSpcReduction="0"/>
          </a:bodyPr>
          <a:lstStyle/>
          <a:p>
            <a:pPr lvl="0"/>
          </a:p>
        </p:txBody>
      </p:sp>
    </p:spTree>
  </p:cSld>
  <p:clrMapOvr>
    <a:masterClrMapping/>
  </p:clrMapOvr>
  <p:transition spd="med" advClick="1"/>
</p:sld>
</file>

<file path=ppt/slides/slide1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3" name="Shape 43"/>
          <p:cNvSpPr/>
          <p:nvPr>
            <p:ph type="title"/>
          </p:nvPr>
        </p:nvSpPr>
        <p:spPr>
          <a:xfrm>
            <a:off x="457200" y="274637"/>
            <a:ext cx="8229600" cy="1143001"/>
          </a:xfrm>
          <a:prstGeom prst="rect">
            <a:avLst/>
          </a:prstGeom>
        </p:spPr>
        <p:txBody>
          <a:bodyPr lIns="0" tIns="0" rIns="0" bIns="0">
            <a:normAutofit fontScale="100000" lnSpcReduction="0"/>
          </a:bodyPr>
          <a:lstStyle>
            <a:lvl1pPr algn="l">
              <a:defRPr>
                <a:latin typeface="Calibri Light"/>
                <a:ea typeface="Calibri Light"/>
                <a:cs typeface="Calibri Light"/>
                <a:sym typeface="Calibri Light"/>
              </a:defRPr>
            </a:lvl1pPr>
          </a:lstStyle>
          <a:p>
            <a:pPr lvl="0">
              <a:defRPr sz="1800"/>
            </a:pPr>
            <a:r>
              <a:rPr sz="4400"/>
              <a:t>Access Control List—Checker</a:t>
            </a:r>
          </a:p>
        </p:txBody>
      </p:sp>
      <p:sp>
        <p:nvSpPr>
          <p:cNvPr id="44" name="Shape 44"/>
          <p:cNvSpPr/>
          <p:nvPr/>
        </p:nvSpPr>
        <p:spPr>
          <a:xfrm>
            <a:off x="457200" y="1417637"/>
            <a:ext cx="8229600" cy="3142167"/>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p>
            <a:pPr lvl="0" marL="342900" indent="-342900">
              <a:spcBef>
                <a:spcPts val="700"/>
              </a:spcBef>
            </a:pPr>
            <a:endParaRPr sz="2400">
              <a:latin typeface="Arial"/>
              <a:ea typeface="Arial"/>
              <a:cs typeface="Arial"/>
              <a:sym typeface="Arial"/>
            </a:endParaRPr>
          </a:p>
          <a:p>
            <a:pPr lvl="0" marL="342900" indent="-342900">
              <a:spcBef>
                <a:spcPts val="500"/>
              </a:spcBef>
              <a:buSzPct val="100000"/>
              <a:buChar char="•"/>
            </a:pPr>
            <a:r>
              <a:rPr sz="2400">
                <a:latin typeface="Arial"/>
                <a:ea typeface="Arial"/>
                <a:cs typeface="Arial"/>
                <a:sym typeface="Arial"/>
              </a:rPr>
              <a:t>For the best-matched rule, if the interest cannot satisfy the checker, it will turn to use the second matched rule, and so on.</a:t>
            </a:r>
            <a:endParaRPr sz="2400">
              <a:latin typeface="Arial"/>
              <a:ea typeface="Arial"/>
              <a:cs typeface="Arial"/>
              <a:sym typeface="Arial"/>
            </a:endParaRPr>
          </a:p>
          <a:p>
            <a:pPr lvl="0" marL="342900" indent="-342900">
              <a:spcBef>
                <a:spcPts val="700"/>
              </a:spcBef>
            </a:pPr>
            <a:endParaRPr sz="2400">
              <a:latin typeface="Arial"/>
              <a:ea typeface="Arial"/>
              <a:cs typeface="Arial"/>
              <a:sym typeface="Arial"/>
            </a:endParaRPr>
          </a:p>
          <a:p>
            <a:pPr lvl="0" marL="342900" indent="-342900">
              <a:spcBef>
                <a:spcPts val="500"/>
              </a:spcBef>
              <a:buSzPct val="100000"/>
              <a:buChar char="•"/>
            </a:pPr>
            <a:r>
              <a:rPr sz="2400">
                <a:latin typeface="Arial"/>
                <a:ea typeface="Arial"/>
                <a:cs typeface="Arial"/>
                <a:sym typeface="Arial"/>
              </a:rPr>
              <a:t>If all the backup rules cannot be satisfied by the command interest, the command interest will not be given the access to repo.</a:t>
            </a:r>
          </a:p>
        </p:txBody>
      </p:sp>
    </p:spTree>
  </p:cSld>
  <p:clrMapOvr>
    <a:masterClrMapping/>
  </p:clrMapOvr>
  <p:transition spd="med" advClick="1"/>
</p:sld>
</file>

<file path=ppt/slides/slide1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6" name="Shape 46"/>
          <p:cNvSpPr/>
          <p:nvPr>
            <p:ph type="title"/>
          </p:nvPr>
        </p:nvSpPr>
        <p:spPr>
          <a:xfrm>
            <a:off x="457200" y="274637"/>
            <a:ext cx="8229600" cy="1143001"/>
          </a:xfrm>
          <a:prstGeom prst="rect">
            <a:avLst/>
          </a:prstGeom>
        </p:spPr>
        <p:txBody>
          <a:bodyPr lIns="0" tIns="0" rIns="0" bIns="0">
            <a:normAutofit fontScale="100000" lnSpcReduction="0"/>
          </a:bodyPr>
          <a:lstStyle>
            <a:lvl1pPr algn="l">
              <a:defRPr>
                <a:latin typeface="Calibri Light"/>
                <a:ea typeface="Calibri Light"/>
                <a:cs typeface="Calibri Light"/>
                <a:sym typeface="Calibri Light"/>
              </a:defRPr>
            </a:lvl1pPr>
          </a:lstStyle>
          <a:p>
            <a:pPr lvl="0">
              <a:defRPr sz="1800"/>
            </a:pPr>
            <a:r>
              <a:rPr sz="4400"/>
              <a:t>Access Control List—Command</a:t>
            </a:r>
          </a:p>
        </p:txBody>
      </p:sp>
      <p:sp>
        <p:nvSpPr>
          <p:cNvPr id="47" name="Shape 47"/>
          <p:cNvSpPr/>
          <p:nvPr>
            <p:ph type="body" idx="1"/>
          </p:nvPr>
        </p:nvSpPr>
        <p:spPr>
          <a:xfrm>
            <a:off x="457200" y="1536700"/>
            <a:ext cx="8229600" cy="4525963"/>
          </a:xfrm>
          <a:prstGeom prst="rect">
            <a:avLst/>
          </a:prstGeom>
        </p:spPr>
        <p:txBody>
          <a:bodyPr lIns="0" tIns="0" rIns="0" bIns="0">
            <a:normAutofit fontScale="100000" lnSpcReduction="0"/>
          </a:bodyPr>
          <a:lstStyle/>
          <a:p>
            <a:pPr lvl="0">
              <a:spcBef>
                <a:spcPts val="500"/>
              </a:spcBef>
              <a:buSzTx/>
              <a:buNone/>
              <a:defRPr sz="1800"/>
            </a:pPr>
            <a:r>
              <a:rPr sz="2400"/>
              <a:t>Basic Command for Command Interest</a:t>
            </a:r>
            <a:endParaRPr sz="2400"/>
          </a:p>
          <a:p>
            <a:pPr lvl="0">
              <a:spcBef>
                <a:spcPts val="500"/>
              </a:spcBef>
              <a:buChar char="•"/>
              <a:defRPr sz="1800"/>
            </a:pPr>
            <a:r>
              <a:rPr sz="2400"/>
              <a:t>'w' - write</a:t>
            </a:r>
            <a:endParaRPr sz="2400"/>
          </a:p>
          <a:p>
            <a:pPr lvl="0">
              <a:spcBef>
                <a:spcPts val="500"/>
              </a:spcBef>
              <a:buChar char="•"/>
              <a:defRPr sz="1800"/>
            </a:pPr>
            <a:r>
              <a:rPr sz="2400"/>
              <a:t>'d' - delete</a:t>
            </a:r>
            <a:endParaRPr sz="2400"/>
          </a:p>
          <a:p>
            <a:pPr lvl="0">
              <a:spcBef>
                <a:spcPts val="500"/>
              </a:spcBef>
              <a:buChar char="•"/>
              <a:defRPr sz="1800"/>
            </a:pPr>
            <a:r>
              <a:rPr sz="2400"/>
              <a:t>'N' - Null</a:t>
            </a:r>
            <a:endParaRPr sz="2400"/>
          </a:p>
          <a:p>
            <a:pPr lvl="0">
              <a:spcBef>
                <a:spcPts val="500"/>
              </a:spcBef>
              <a:buSzTx/>
              <a:buNone/>
              <a:defRPr sz="1800"/>
            </a:pPr>
            <a:r>
              <a:rPr sz="2400"/>
              <a:t>Basic Command for Normal Interest</a:t>
            </a:r>
            <a:endParaRPr sz="2400"/>
          </a:p>
          <a:p>
            <a:pPr lvl="0">
              <a:spcBef>
                <a:spcPts val="500"/>
              </a:spcBef>
              <a:buChar char="•"/>
              <a:defRPr sz="1800"/>
            </a:pPr>
            <a:r>
              <a:rPr sz="2400"/>
              <a:t>'r' - read</a:t>
            </a:r>
            <a:endParaRPr sz="2400"/>
          </a:p>
          <a:p>
            <a:pPr lvl="0">
              <a:spcBef>
                <a:spcPts val="500"/>
              </a:spcBef>
              <a:buChar char="•"/>
              <a:defRPr sz="1800"/>
            </a:pPr>
            <a:r>
              <a:rPr sz="2400"/>
              <a:t>'N' - Null</a:t>
            </a:r>
            <a:endParaRPr sz="2400"/>
          </a:p>
          <a:p>
            <a:pPr lvl="0">
              <a:spcBef>
                <a:spcPts val="500"/>
              </a:spcBef>
              <a:buChar char="•"/>
              <a:defRPr sz="1800"/>
            </a:pPr>
            <a:endParaRPr sz="2400"/>
          </a:p>
          <a:p>
            <a:pPr lvl="0">
              <a:spcBef>
                <a:spcPts val="500"/>
              </a:spcBef>
              <a:buChar char="•"/>
              <a:defRPr sz="1800"/>
            </a:pPr>
            <a:r>
              <a:rPr sz="2400"/>
              <a:t>The command of repo is the combination of basic.</a:t>
            </a:r>
          </a:p>
        </p:txBody>
      </p:sp>
    </p:spTree>
  </p:cSld>
  <p:clrMapOvr>
    <a:masterClrMapping/>
  </p:clrMapOvr>
  <p:transition spd="med" advClick="1"/>
</p:sld>
</file>

<file path=ppt/slides/slide1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9" name="Shape 49"/>
          <p:cNvSpPr/>
          <p:nvPr>
            <p:ph type="title"/>
          </p:nvPr>
        </p:nvSpPr>
        <p:spPr>
          <a:xfrm>
            <a:off x="457200" y="274637"/>
            <a:ext cx="8229600" cy="1143001"/>
          </a:xfrm>
          <a:prstGeom prst="rect">
            <a:avLst/>
          </a:prstGeom>
        </p:spPr>
        <p:txBody>
          <a:bodyPr lIns="0" tIns="0" rIns="0" bIns="0">
            <a:normAutofit fontScale="100000" lnSpcReduction="0"/>
          </a:bodyPr>
          <a:lstStyle>
            <a:lvl1pPr algn="l">
              <a:defRPr>
                <a:latin typeface="Calibri Light"/>
                <a:ea typeface="Calibri Light"/>
                <a:cs typeface="Calibri Light"/>
                <a:sym typeface="Calibri Light"/>
              </a:defRPr>
            </a:lvl1pPr>
          </a:lstStyle>
          <a:p>
            <a:pPr lvl="0">
              <a:defRPr sz="1800"/>
            </a:pPr>
            <a:r>
              <a:rPr sz="4400"/>
              <a:t>Access Control List—Command</a:t>
            </a:r>
          </a:p>
        </p:txBody>
      </p:sp>
      <p:sp>
        <p:nvSpPr>
          <p:cNvPr id="50" name="Shape 50"/>
          <p:cNvSpPr/>
          <p:nvPr>
            <p:ph type="body" idx="1"/>
          </p:nvPr>
        </p:nvSpPr>
        <p:spPr>
          <a:xfrm>
            <a:off x="457200" y="1600200"/>
            <a:ext cx="8229600" cy="4525963"/>
          </a:xfrm>
          <a:prstGeom prst="rect">
            <a:avLst/>
          </a:prstGeom>
        </p:spPr>
        <p:txBody>
          <a:bodyPr lIns="0" tIns="0" rIns="0" bIns="0">
            <a:normAutofit fontScale="100000" lnSpcReduction="0"/>
          </a:bodyPr>
          <a:lstStyle/>
          <a:p>
            <a:pPr lvl="0">
              <a:spcBef>
                <a:spcPts val="500"/>
              </a:spcBef>
              <a:buSzTx/>
              <a:buNone/>
              <a:defRPr sz="1800"/>
            </a:pPr>
            <a:r>
              <a:rPr sz="2400"/>
              <a:t>Notice: </a:t>
            </a:r>
            <a:endParaRPr sz="2400"/>
          </a:p>
          <a:p>
            <a:pPr lvl="0">
              <a:spcBef>
                <a:spcPts val="500"/>
              </a:spcBef>
              <a:buSzTx/>
              <a:buNone/>
              <a:defRPr sz="1800"/>
            </a:pPr>
            <a:r>
              <a:rPr sz="2400"/>
              <a:t>1. 'N' cannot exist with other basic command at same time and should be set as default.</a:t>
            </a:r>
            <a:endParaRPr sz="2400"/>
          </a:p>
          <a:p>
            <a:pPr lvl="0">
              <a:spcBef>
                <a:spcPts val="500"/>
              </a:spcBef>
              <a:buSzTx/>
              <a:buNone/>
              <a:defRPr sz="1800"/>
            </a:pPr>
            <a:r>
              <a:rPr sz="2400"/>
              <a:t>2. ‘w' means the data with the satisfied prefix can be inserted into repo.</a:t>
            </a:r>
            <a:endParaRPr sz="2400"/>
          </a:p>
          <a:p>
            <a:pPr lvl="0">
              <a:spcBef>
                <a:spcPts val="500"/>
              </a:spcBef>
              <a:buSzTx/>
              <a:buNone/>
              <a:defRPr sz="1800"/>
            </a:pPr>
            <a:endParaRPr sz="2400"/>
          </a:p>
          <a:p>
            <a:pPr lvl="0">
              <a:spcBef>
                <a:spcPts val="500"/>
              </a:spcBef>
              <a:buSzTx/>
              <a:buNone/>
              <a:defRPr sz="1800"/>
            </a:pPr>
            <a:r>
              <a:rPr sz="2400"/>
              <a:t>E.g. '"wd" means the command interest with the prefix satisfied the filter has the right to delete and insert the data.</a:t>
            </a:r>
          </a:p>
        </p:txBody>
      </p:sp>
    </p:spTree>
  </p:cSld>
  <p:clrMapOvr>
    <a:masterClrMapping/>
  </p:clrMapOvr>
  <p:transition spd="med" advClick="1"/>
</p:sld>
</file>

<file path=ppt/slides/slide1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2" name="Shape 52"/>
          <p:cNvSpPr/>
          <p:nvPr>
            <p:ph type="body" idx="1"/>
          </p:nvPr>
        </p:nvSpPr>
        <p:spPr>
          <a:xfrm>
            <a:off x="457200" y="1600200"/>
            <a:ext cx="8229600" cy="4525963"/>
          </a:xfrm>
          <a:prstGeom prst="rect">
            <a:avLst/>
          </a:prstGeom>
        </p:spPr>
        <p:txBody>
          <a:bodyPr lIns="0" tIns="0" rIns="0" bIns="0">
            <a:normAutofit fontScale="100000" lnSpcReduction="0"/>
          </a:bodyPr>
          <a:lstStyle/>
          <a:p>
            <a:pPr lvl="0">
              <a:buSzTx/>
              <a:buNone/>
              <a:defRPr sz="1800"/>
            </a:pPr>
            <a:r>
              <a:rPr sz="3200"/>
              <a:t>When an interest comes:</a:t>
            </a:r>
            <a:endParaRPr sz="3200"/>
          </a:p>
          <a:p>
            <a:pPr lvl="0">
              <a:spcBef>
                <a:spcPts val="500"/>
              </a:spcBef>
              <a:buChar char="•"/>
              <a:defRPr sz="1800"/>
            </a:pPr>
            <a:r>
              <a:rPr sz="2400"/>
              <a:t>use the filter to match the interest prefix</a:t>
            </a:r>
            <a:endParaRPr sz="2400"/>
          </a:p>
          <a:p>
            <a:pPr lvl="0">
              <a:spcBef>
                <a:spcPts val="500"/>
              </a:spcBef>
              <a:buChar char="•"/>
              <a:defRPr sz="1800"/>
            </a:pPr>
            <a:r>
              <a:rPr sz="2400"/>
              <a:t>if it is a command interest, go to next step; if not, skip next step</a:t>
            </a:r>
            <a:endParaRPr sz="2400"/>
          </a:p>
          <a:p>
            <a:pPr lvl="0">
              <a:spcBef>
                <a:spcPts val="500"/>
              </a:spcBef>
              <a:buChar char="•"/>
              <a:defRPr sz="1800"/>
            </a:pPr>
            <a:r>
              <a:rPr sz="2400"/>
              <a:t>use the checker to make sure the interest have the access to repo and can be validated. If checker cannot be satisfied, go to the last step to find next rule; otherwise, go to the next step</a:t>
            </a:r>
            <a:endParaRPr sz="2400"/>
          </a:p>
          <a:p>
            <a:pPr lvl="0">
              <a:spcBef>
                <a:spcPts val="500"/>
              </a:spcBef>
              <a:buChar char="•"/>
              <a:defRPr sz="1800"/>
            </a:pPr>
            <a:r>
              <a:rPr sz="2400"/>
              <a:t>use the command to see whether the interest can handle the data or not.</a:t>
            </a:r>
          </a:p>
        </p:txBody>
      </p:sp>
      <p:sp>
        <p:nvSpPr>
          <p:cNvPr id="53" name="Shape 53"/>
          <p:cNvSpPr/>
          <p:nvPr>
            <p:ph type="title"/>
          </p:nvPr>
        </p:nvSpPr>
        <p:spPr>
          <a:xfrm>
            <a:off x="457200" y="274637"/>
            <a:ext cx="8229600" cy="1143001"/>
          </a:xfrm>
          <a:prstGeom prst="rect">
            <a:avLst/>
          </a:prstGeom>
        </p:spPr>
        <p:txBody>
          <a:bodyPr lIns="0" tIns="0" rIns="0" bIns="0">
            <a:normAutofit fontScale="100000" lnSpcReduction="0"/>
          </a:bodyPr>
          <a:lstStyle>
            <a:lvl1pPr algn="l">
              <a:defRPr>
                <a:latin typeface="Calibri Light"/>
                <a:ea typeface="Calibri Light"/>
                <a:cs typeface="Calibri Light"/>
                <a:sym typeface="Calibri Light"/>
              </a:defRPr>
            </a:lvl1pPr>
          </a:lstStyle>
          <a:p>
            <a:pPr lvl="0">
              <a:defRPr sz="1800"/>
            </a:pPr>
            <a:r>
              <a:rPr sz="4400"/>
              <a:t>Repo Access Control </a:t>
            </a:r>
          </a:p>
        </p:txBody>
      </p:sp>
    </p:spTree>
  </p:cSld>
  <p:clrMapOvr>
    <a:masterClrMapping/>
  </p:clrMapOvr>
  <p:transition spd="med" advClick="1"/>
</p:sld>
</file>

<file path=ppt/slides/slide1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5" name="Shape 55"/>
          <p:cNvSpPr/>
          <p:nvPr>
            <p:ph type="title"/>
          </p:nvPr>
        </p:nvSpPr>
        <p:spPr>
          <a:xfrm>
            <a:off x="457200" y="274637"/>
            <a:ext cx="8229600" cy="1143001"/>
          </a:xfrm>
          <a:prstGeom prst="rect">
            <a:avLst/>
          </a:prstGeom>
        </p:spPr>
        <p:txBody>
          <a:bodyPr lIns="0" tIns="0" rIns="0" bIns="0">
            <a:normAutofit fontScale="100000" lnSpcReduction="0"/>
          </a:bodyPr>
          <a:lstStyle>
            <a:lvl1pPr algn="l">
              <a:defRPr>
                <a:latin typeface="Calibri Light"/>
                <a:ea typeface="Calibri Light"/>
                <a:cs typeface="Calibri Light"/>
                <a:sym typeface="Calibri Light"/>
              </a:defRPr>
            </a:lvl1pPr>
          </a:lstStyle>
          <a:p>
            <a:pPr lvl="0">
              <a:defRPr sz="1800"/>
            </a:pPr>
            <a:r>
              <a:rPr sz="4400"/>
              <a:t>Implementation</a:t>
            </a:r>
          </a:p>
        </p:txBody>
      </p:sp>
      <p:sp>
        <p:nvSpPr>
          <p:cNvPr id="56" name="Shape 56"/>
          <p:cNvSpPr/>
          <p:nvPr>
            <p:ph type="body" idx="1"/>
          </p:nvPr>
        </p:nvSpPr>
        <p:spPr>
          <a:xfrm>
            <a:off x="457200" y="1393825"/>
            <a:ext cx="8229600" cy="5270500"/>
          </a:xfrm>
          <a:prstGeom prst="rect">
            <a:avLst/>
          </a:prstGeom>
        </p:spPr>
        <p:txBody>
          <a:bodyPr lIns="0" tIns="0" rIns="0" bIns="0">
            <a:normAutofit fontScale="100000" lnSpcReduction="0"/>
          </a:bodyPr>
          <a:lstStyle/>
          <a:p>
            <a:pPr lvl="0" marL="0" indent="0" defTabSz="457200">
              <a:spcBef>
                <a:spcPts val="0"/>
              </a:spcBef>
              <a:buSzTx/>
              <a:buNone/>
              <a:tabLst>
                <a:tab pos="546100" algn="l"/>
              </a:tabLst>
              <a:defRPr sz="1800"/>
            </a:pPr>
            <a:r>
              <a:rPr>
                <a:solidFill>
                  <a:srgbClr val="BB2CA2"/>
                </a:solidFill>
                <a:latin typeface="Menlo Regular"/>
                <a:ea typeface="Menlo Regular"/>
                <a:cs typeface="Menlo Regular"/>
                <a:sym typeface="Menlo Regular"/>
              </a:rPr>
              <a:t>struct</a:t>
            </a:r>
            <a:r>
              <a:rPr>
                <a:latin typeface="Menlo Regular"/>
                <a:ea typeface="Menlo Regular"/>
                <a:cs typeface="Menlo Regular"/>
                <a:sym typeface="Menlo Regular"/>
              </a:rPr>
              <a:t> CommandInterestList</a:t>
            </a:r>
            <a:endParaRPr>
              <a:latin typeface="Menlo Regular"/>
              <a:ea typeface="Menlo Regular"/>
              <a:cs typeface="Menlo Regular"/>
              <a:sym typeface="Menlo Regular"/>
            </a:endParaRPr>
          </a:p>
          <a:p>
            <a:pPr lvl="0" marL="0" indent="0" defTabSz="457200">
              <a:spcBef>
                <a:spcPts val="0"/>
              </a:spcBef>
              <a:buSzTx/>
              <a:buNone/>
              <a:tabLst>
                <a:tab pos="546100" algn="l"/>
              </a:tabLst>
              <a:defRPr sz="1800"/>
            </a:pPr>
            <a:r>
              <a:rPr>
                <a:latin typeface="Menlo Regular"/>
                <a:ea typeface="Menlo Regular"/>
                <a:cs typeface="Menlo Regular"/>
                <a:sym typeface="Menlo Regular"/>
              </a:rPr>
              <a:t>{</a:t>
            </a:r>
            <a:endParaRPr>
              <a:latin typeface="Menlo Regular"/>
              <a:ea typeface="Menlo Regular"/>
              <a:cs typeface="Menlo Regular"/>
              <a:sym typeface="Menlo Regular"/>
            </a:endParaRPr>
          </a:p>
          <a:p>
            <a:pPr lvl="0" marL="0" indent="0" defTabSz="457200">
              <a:spcBef>
                <a:spcPts val="0"/>
              </a:spcBef>
              <a:buSzTx/>
              <a:buNone/>
              <a:tabLst>
                <a:tab pos="546100" algn="l"/>
              </a:tabLst>
              <a:defRPr sz="1800"/>
            </a:pPr>
            <a:r>
              <a:rPr>
                <a:latin typeface="Menlo Regular"/>
                <a:ea typeface="Menlo Regular"/>
                <a:cs typeface="Menlo Regular"/>
                <a:sym typeface="Menlo Regular"/>
              </a:rPr>
              <a:t>  Name dataName;</a:t>
            </a:r>
            <a:endParaRPr>
              <a:latin typeface="Menlo Regular"/>
              <a:ea typeface="Menlo Regular"/>
              <a:cs typeface="Menlo Regular"/>
              <a:sym typeface="Menlo Regular"/>
            </a:endParaRPr>
          </a:p>
          <a:p>
            <a:pPr lvl="0" marL="0" indent="0" defTabSz="457200">
              <a:spcBef>
                <a:spcPts val="0"/>
              </a:spcBef>
              <a:buSzTx/>
              <a:buNone/>
              <a:tabLst>
                <a:tab pos="546100" algn="l"/>
              </a:tabLst>
              <a:defRPr sz="1800"/>
            </a:pPr>
            <a:r>
              <a:rPr>
                <a:latin typeface="Menlo Regular"/>
                <a:ea typeface="Menlo Regular"/>
                <a:cs typeface="Menlo Regular"/>
                <a:sym typeface="Menlo Regular"/>
              </a:rPr>
              <a:t>  Relation dataNameRelation;</a:t>
            </a:r>
            <a:endParaRPr>
              <a:latin typeface="Menlo Regular"/>
              <a:ea typeface="Menlo Regular"/>
              <a:cs typeface="Menlo Regular"/>
              <a:sym typeface="Menlo Regular"/>
            </a:endParaRPr>
          </a:p>
          <a:p>
            <a:pPr lvl="0" marL="0" indent="0" defTabSz="457200">
              <a:spcBef>
                <a:spcPts val="0"/>
              </a:spcBef>
              <a:buSzTx/>
              <a:buNone/>
              <a:tabLst>
                <a:tab pos="546100" algn="l"/>
              </a:tabLst>
              <a:defRPr sz="1800"/>
            </a:pPr>
            <a:r>
              <a:rPr>
                <a:latin typeface="Menlo Regular"/>
                <a:ea typeface="Menlo Regular"/>
                <a:cs typeface="Menlo Regular"/>
                <a:sym typeface="Menlo Regular"/>
              </a:rPr>
              <a:t>  Name certName;</a:t>
            </a:r>
            <a:endParaRPr>
              <a:latin typeface="Menlo Regular"/>
              <a:ea typeface="Menlo Regular"/>
              <a:cs typeface="Menlo Regular"/>
              <a:sym typeface="Menlo Regular"/>
            </a:endParaRPr>
          </a:p>
          <a:p>
            <a:pPr lvl="0" marL="0" indent="0" defTabSz="457200">
              <a:spcBef>
                <a:spcPts val="0"/>
              </a:spcBef>
              <a:buSzTx/>
              <a:buNone/>
              <a:tabLst>
                <a:tab pos="546100" algn="l"/>
              </a:tabLst>
              <a:defRPr sz="1800"/>
            </a:pPr>
            <a:r>
              <a:rPr>
                <a:latin typeface="Menlo Regular"/>
                <a:ea typeface="Menlo Regular"/>
                <a:cs typeface="Menlo Regular"/>
                <a:sym typeface="Menlo Regular"/>
              </a:rPr>
              <a:t>  Relation certNameRelation;</a:t>
            </a:r>
            <a:endParaRPr>
              <a:latin typeface="Menlo Regular"/>
              <a:ea typeface="Menlo Regular"/>
              <a:cs typeface="Menlo Regular"/>
              <a:sym typeface="Menlo Regular"/>
            </a:endParaRPr>
          </a:p>
          <a:p>
            <a:pPr lvl="0" marL="0" indent="0" defTabSz="457200">
              <a:spcBef>
                <a:spcPts val="0"/>
              </a:spcBef>
              <a:buSzTx/>
              <a:buNone/>
              <a:tabLst>
                <a:tab pos="546100" algn="l"/>
              </a:tabLst>
              <a:defRPr sz="1800"/>
            </a:pPr>
            <a:r>
              <a:rPr>
                <a:latin typeface="Menlo Regular"/>
                <a:ea typeface="Menlo Regular"/>
                <a:cs typeface="Menlo Regular"/>
                <a:sym typeface="Menlo Regular"/>
              </a:rPr>
              <a:t>  std::string command;</a:t>
            </a:r>
            <a:endParaRPr>
              <a:latin typeface="Menlo Regular"/>
              <a:ea typeface="Menlo Regular"/>
              <a:cs typeface="Menlo Regular"/>
              <a:sym typeface="Menlo Regular"/>
            </a:endParaRPr>
          </a:p>
          <a:p>
            <a:pPr lvl="0" marL="0" indent="0" defTabSz="457200">
              <a:spcBef>
                <a:spcPts val="0"/>
              </a:spcBef>
              <a:buSzTx/>
              <a:buNone/>
              <a:tabLst>
                <a:tab pos="546100" algn="l"/>
              </a:tabLst>
              <a:defRPr sz="1800"/>
            </a:pPr>
            <a:r>
              <a:rPr>
                <a:latin typeface="Menlo Regular"/>
                <a:ea typeface="Menlo Regular"/>
                <a:cs typeface="Menlo Regular"/>
                <a:sym typeface="Menlo Regular"/>
              </a:rPr>
              <a:t>};</a:t>
            </a:r>
            <a:endParaRPr>
              <a:latin typeface="Menlo Regular"/>
              <a:ea typeface="Menlo Regular"/>
              <a:cs typeface="Menlo Regular"/>
              <a:sym typeface="Menlo Regular"/>
            </a:endParaRPr>
          </a:p>
          <a:p>
            <a:pPr lvl="0" marL="0" indent="0" defTabSz="457200">
              <a:spcBef>
                <a:spcPts val="0"/>
              </a:spcBef>
              <a:buSzTx/>
              <a:buNone/>
              <a:tabLst>
                <a:tab pos="546100" algn="l"/>
              </a:tabLst>
              <a:defRPr sz="1800"/>
            </a:pPr>
            <a:endParaRPr>
              <a:latin typeface="Menlo Regular"/>
              <a:ea typeface="Menlo Regular"/>
              <a:cs typeface="Menlo Regular"/>
              <a:sym typeface="Menlo Regular"/>
            </a:endParaRPr>
          </a:p>
          <a:p>
            <a:pPr lvl="0" marL="0" indent="0" defTabSz="457200">
              <a:spcBef>
                <a:spcPts val="0"/>
              </a:spcBef>
              <a:buSzTx/>
              <a:buNone/>
              <a:tabLst>
                <a:tab pos="546100" algn="l"/>
              </a:tabLst>
              <a:defRPr sz="1800"/>
            </a:pPr>
            <a:r>
              <a:rPr>
                <a:solidFill>
                  <a:srgbClr val="BB2CA2"/>
                </a:solidFill>
                <a:latin typeface="Menlo Regular"/>
                <a:ea typeface="Menlo Regular"/>
                <a:cs typeface="Menlo Regular"/>
                <a:sym typeface="Menlo Regular"/>
              </a:rPr>
              <a:t>struct</a:t>
            </a:r>
            <a:r>
              <a:rPr>
                <a:latin typeface="Menlo Regular"/>
                <a:ea typeface="Menlo Regular"/>
                <a:cs typeface="Menlo Regular"/>
                <a:sym typeface="Menlo Regular"/>
              </a:rPr>
              <a:t> InterestList</a:t>
            </a:r>
            <a:endParaRPr>
              <a:latin typeface="Menlo Regular"/>
              <a:ea typeface="Menlo Regular"/>
              <a:cs typeface="Menlo Regular"/>
              <a:sym typeface="Menlo Regular"/>
            </a:endParaRPr>
          </a:p>
          <a:p>
            <a:pPr lvl="0" marL="0" indent="0" defTabSz="457200">
              <a:spcBef>
                <a:spcPts val="0"/>
              </a:spcBef>
              <a:buSzTx/>
              <a:buNone/>
              <a:tabLst>
                <a:tab pos="546100" algn="l"/>
              </a:tabLst>
              <a:defRPr sz="1800"/>
            </a:pPr>
            <a:r>
              <a:rPr>
                <a:latin typeface="Menlo Regular"/>
                <a:ea typeface="Menlo Regular"/>
                <a:cs typeface="Menlo Regular"/>
                <a:sym typeface="Menlo Regular"/>
              </a:rPr>
              <a:t>{</a:t>
            </a:r>
            <a:endParaRPr>
              <a:latin typeface="Menlo Regular"/>
              <a:ea typeface="Menlo Regular"/>
              <a:cs typeface="Menlo Regular"/>
              <a:sym typeface="Menlo Regular"/>
            </a:endParaRPr>
          </a:p>
          <a:p>
            <a:pPr lvl="0" marL="0" indent="0" defTabSz="457200">
              <a:spcBef>
                <a:spcPts val="0"/>
              </a:spcBef>
              <a:buSzTx/>
              <a:buNone/>
              <a:tabLst>
                <a:tab pos="546100" algn="l"/>
              </a:tabLst>
              <a:defRPr sz="1800"/>
            </a:pPr>
            <a:r>
              <a:rPr>
                <a:latin typeface="Menlo Regular"/>
                <a:ea typeface="Menlo Regular"/>
                <a:cs typeface="Menlo Regular"/>
                <a:sym typeface="Menlo Regular"/>
              </a:rPr>
              <a:t>  Name dataName;</a:t>
            </a:r>
            <a:endParaRPr>
              <a:latin typeface="Menlo Regular"/>
              <a:ea typeface="Menlo Regular"/>
              <a:cs typeface="Menlo Regular"/>
              <a:sym typeface="Menlo Regular"/>
            </a:endParaRPr>
          </a:p>
          <a:p>
            <a:pPr lvl="0" marL="0" indent="0" defTabSz="457200">
              <a:spcBef>
                <a:spcPts val="0"/>
              </a:spcBef>
              <a:buSzTx/>
              <a:buNone/>
              <a:tabLst>
                <a:tab pos="546100" algn="l"/>
              </a:tabLst>
              <a:defRPr sz="1800"/>
            </a:pPr>
            <a:r>
              <a:rPr>
                <a:latin typeface="Menlo Regular"/>
                <a:ea typeface="Menlo Regular"/>
                <a:cs typeface="Menlo Regular"/>
                <a:sym typeface="Menlo Regular"/>
              </a:rPr>
              <a:t>  Relation dataNameRelation;</a:t>
            </a:r>
            <a:endParaRPr>
              <a:latin typeface="Menlo Regular"/>
              <a:ea typeface="Menlo Regular"/>
              <a:cs typeface="Menlo Regular"/>
              <a:sym typeface="Menlo Regular"/>
            </a:endParaRPr>
          </a:p>
          <a:p>
            <a:pPr lvl="0" marL="0" indent="0" defTabSz="457200">
              <a:spcBef>
                <a:spcPts val="0"/>
              </a:spcBef>
              <a:buSzTx/>
              <a:buNone/>
              <a:tabLst>
                <a:tab pos="546100" algn="l"/>
              </a:tabLst>
              <a:defRPr sz="1800"/>
            </a:pPr>
            <a:r>
              <a:rPr>
                <a:latin typeface="Menlo Regular"/>
                <a:ea typeface="Menlo Regular"/>
                <a:cs typeface="Menlo Regular"/>
                <a:sym typeface="Menlo Regular"/>
              </a:rPr>
              <a:t>  std::string command;</a:t>
            </a:r>
            <a:endParaRPr>
              <a:latin typeface="Menlo Regular"/>
              <a:ea typeface="Menlo Regular"/>
              <a:cs typeface="Menlo Regular"/>
              <a:sym typeface="Menlo Regular"/>
            </a:endParaRPr>
          </a:p>
          <a:p>
            <a:pPr lvl="0" marL="0" indent="0" defTabSz="457200">
              <a:spcBef>
                <a:spcPts val="0"/>
              </a:spcBef>
              <a:buSzTx/>
              <a:buNone/>
              <a:tabLst>
                <a:tab pos="546100" algn="l"/>
              </a:tabLst>
              <a:defRPr sz="1800"/>
            </a:pPr>
            <a:r>
              <a:rPr>
                <a:latin typeface="Menlo Regular"/>
                <a:ea typeface="Menlo Regular"/>
                <a:cs typeface="Menlo Regular"/>
                <a:sym typeface="Menlo Regular"/>
              </a:rPr>
              <a:t>};</a:t>
            </a:r>
          </a:p>
        </p:txBody>
      </p:sp>
    </p:spTree>
  </p:cSld>
  <p:clrMapOvr>
    <a:masterClrMapping/>
  </p:clrMapOvr>
  <p:transition spd="med" advClick="1"/>
</p:sld>
</file>

<file path=ppt/slides/slide1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8" name="Shape 58"/>
          <p:cNvSpPr/>
          <p:nvPr>
            <p:ph type="title"/>
          </p:nvPr>
        </p:nvSpPr>
        <p:spPr>
          <a:xfrm>
            <a:off x="457200" y="274637"/>
            <a:ext cx="8229600" cy="1143001"/>
          </a:xfrm>
          <a:prstGeom prst="rect">
            <a:avLst/>
          </a:prstGeom>
        </p:spPr>
        <p:txBody>
          <a:bodyPr lIns="0" tIns="0" rIns="0" bIns="0">
            <a:normAutofit fontScale="100000" lnSpcReduction="0"/>
          </a:bodyPr>
          <a:lstStyle>
            <a:lvl1pPr algn="l">
              <a:defRPr>
                <a:latin typeface="Calibri Light"/>
                <a:ea typeface="Calibri Light"/>
                <a:cs typeface="Calibri Light"/>
                <a:sym typeface="Calibri Light"/>
              </a:defRPr>
            </a:lvl1pPr>
          </a:lstStyle>
          <a:p>
            <a:pPr lvl="0">
              <a:defRPr sz="1800"/>
            </a:pPr>
            <a:r>
              <a:rPr sz="4400"/>
              <a:t>Implementation</a:t>
            </a:r>
          </a:p>
        </p:txBody>
      </p:sp>
      <p:sp>
        <p:nvSpPr>
          <p:cNvPr id="59" name="Shape 59"/>
          <p:cNvSpPr/>
          <p:nvPr>
            <p:ph type="body" idx="1"/>
          </p:nvPr>
        </p:nvSpPr>
        <p:spPr>
          <a:xfrm>
            <a:off x="457200" y="1292225"/>
            <a:ext cx="8229600" cy="5270500"/>
          </a:xfrm>
          <a:prstGeom prst="rect">
            <a:avLst/>
          </a:prstGeom>
        </p:spPr>
        <p:txBody>
          <a:bodyPr lIns="0" tIns="0" rIns="0" bIns="0">
            <a:normAutofit fontScale="100000" lnSpcReduction="0"/>
          </a:bodyPr>
          <a:lstStyle/>
          <a:p>
            <a:pPr lvl="0" marL="274320" indent="-274320" defTabSz="731520">
              <a:lnSpc>
                <a:spcPct val="80000"/>
              </a:lnSpc>
              <a:spcBef>
                <a:spcPts val="300"/>
              </a:spcBef>
              <a:buSzTx/>
              <a:buNone/>
              <a:defRPr sz="1800"/>
            </a:pPr>
            <a:r>
              <a:rPr sz="1920"/>
              <a:t>Class AccessControl</a:t>
            </a:r>
            <a:endParaRPr sz="1920"/>
          </a:p>
          <a:p>
            <a:pPr lvl="0" marL="274320" indent="-274320" defTabSz="731520">
              <a:lnSpc>
                <a:spcPct val="80000"/>
              </a:lnSpc>
              <a:spcBef>
                <a:spcPts val="300"/>
              </a:spcBef>
              <a:buSzTx/>
              <a:buNone/>
              <a:defRPr sz="1800"/>
            </a:pPr>
            <a:endParaRPr sz="1440"/>
          </a:p>
          <a:p>
            <a:pPr lvl="0" marL="0" indent="0" defTabSz="365760">
              <a:spcBef>
                <a:spcPts val="0"/>
              </a:spcBef>
              <a:buSzTx/>
              <a:buNone/>
              <a:tabLst>
                <a:tab pos="431800" algn="l"/>
              </a:tabLst>
              <a:defRPr sz="1800"/>
            </a:pPr>
            <a:r>
              <a:rPr sz="1440">
                <a:solidFill>
                  <a:srgbClr val="BB2CA2"/>
                </a:solidFill>
                <a:latin typeface="Menlo Regular"/>
                <a:ea typeface="Menlo Regular"/>
                <a:cs typeface="Menlo Regular"/>
                <a:sym typeface="Menlo Regular"/>
              </a:rPr>
              <a:t>public</a:t>
            </a:r>
            <a:r>
              <a:rPr sz="1440">
                <a:latin typeface="Menlo Regular"/>
                <a:ea typeface="Menlo Regular"/>
                <a:cs typeface="Menlo Regular"/>
                <a:sym typeface="Menlo Regular"/>
              </a:rPr>
              <a:t>:</a:t>
            </a:r>
            <a:endParaRPr sz="1440">
              <a:latin typeface="Menlo Regular"/>
              <a:ea typeface="Menlo Regular"/>
              <a:cs typeface="Menlo Regular"/>
              <a:sym typeface="Menlo Regular"/>
            </a:endParaRPr>
          </a:p>
          <a:p>
            <a:pPr lvl="0" marL="0" indent="0" defTabSz="365760">
              <a:spcBef>
                <a:spcPts val="0"/>
              </a:spcBef>
              <a:buSzTx/>
              <a:buNone/>
              <a:tabLst>
                <a:tab pos="431800" algn="l"/>
              </a:tabLst>
              <a:defRPr sz="1800"/>
            </a:pPr>
            <a:r>
              <a:rPr sz="1440">
                <a:solidFill>
                  <a:srgbClr val="BB2CA2"/>
                </a:solidFill>
                <a:latin typeface="Menlo Regular"/>
                <a:ea typeface="Menlo Regular"/>
                <a:cs typeface="Menlo Regular"/>
                <a:sym typeface="Menlo Regular"/>
              </a:rPr>
              <a:t>typedef</a:t>
            </a:r>
            <a:r>
              <a:rPr sz="1440">
                <a:latin typeface="Menlo Regular"/>
                <a:ea typeface="Menlo Regular"/>
                <a:cs typeface="Menlo Regular"/>
                <a:sym typeface="Menlo Regular"/>
              </a:rPr>
              <a:t> ndn::function&lt;</a:t>
            </a:r>
            <a:r>
              <a:rPr sz="1440">
                <a:solidFill>
                  <a:srgbClr val="BB2CA2"/>
                </a:solidFill>
                <a:latin typeface="Menlo Regular"/>
                <a:ea typeface="Menlo Regular"/>
                <a:cs typeface="Menlo Regular"/>
                <a:sym typeface="Menlo Regular"/>
              </a:rPr>
              <a:t>void</a:t>
            </a:r>
            <a:r>
              <a:rPr sz="1440">
                <a:latin typeface="Menlo Regular"/>
                <a:ea typeface="Menlo Regular"/>
                <a:cs typeface="Menlo Regular"/>
                <a:sym typeface="Menlo Regular"/>
              </a:rPr>
              <a:t>(</a:t>
            </a:r>
            <a:r>
              <a:rPr sz="1440">
                <a:solidFill>
                  <a:srgbClr val="BB2CA2"/>
                </a:solidFill>
                <a:latin typeface="Menlo Regular"/>
                <a:ea typeface="Menlo Regular"/>
                <a:cs typeface="Menlo Regular"/>
                <a:sym typeface="Menlo Regular"/>
              </a:rPr>
              <a:t>const</a:t>
            </a:r>
            <a:r>
              <a:rPr sz="1440">
                <a:latin typeface="Menlo Regular"/>
                <a:ea typeface="Menlo Regular"/>
                <a:cs typeface="Menlo Regular"/>
                <a:sym typeface="Menlo Regular"/>
              </a:rPr>
              <a:t> shared_ptr&lt;</a:t>
            </a:r>
            <a:r>
              <a:rPr sz="1440">
                <a:solidFill>
                  <a:srgbClr val="BB2CA2"/>
                </a:solidFill>
                <a:latin typeface="Menlo Regular"/>
                <a:ea typeface="Menlo Regular"/>
                <a:cs typeface="Menlo Regular"/>
                <a:sym typeface="Menlo Regular"/>
              </a:rPr>
              <a:t>const</a:t>
            </a:r>
            <a:r>
              <a:rPr sz="1440">
                <a:latin typeface="Menlo Regular"/>
                <a:ea typeface="Menlo Regular"/>
                <a:cs typeface="Menlo Regular"/>
                <a:sym typeface="Menlo Regular"/>
              </a:rPr>
              <a:t> Interest&gt;&amp;)&gt;</a:t>
            </a:r>
            <a:endParaRPr sz="1440">
              <a:latin typeface="Menlo Regular"/>
              <a:ea typeface="Menlo Regular"/>
              <a:cs typeface="Menlo Regular"/>
              <a:sym typeface="Menlo Regular"/>
            </a:endParaRPr>
          </a:p>
          <a:p>
            <a:pPr lvl="0" marL="0" indent="0" defTabSz="365760">
              <a:spcBef>
                <a:spcPts val="0"/>
              </a:spcBef>
              <a:buSzTx/>
              <a:buNone/>
              <a:tabLst>
                <a:tab pos="431800" algn="l"/>
              </a:tabLst>
              <a:defRPr sz="1800"/>
            </a:pPr>
            <a:r>
              <a:rPr sz="1440">
                <a:latin typeface="Menlo Regular"/>
                <a:ea typeface="Menlo Regular"/>
                <a:cs typeface="Menlo Regular"/>
                <a:sym typeface="Menlo Regular"/>
              </a:rPr>
              <a:t>OnInterestAuthorized;</a:t>
            </a:r>
            <a:endParaRPr sz="1440">
              <a:latin typeface="Menlo Regular"/>
              <a:ea typeface="Menlo Regular"/>
              <a:cs typeface="Menlo Regular"/>
              <a:sym typeface="Menlo Regular"/>
            </a:endParaRPr>
          </a:p>
          <a:p>
            <a:pPr lvl="0" marL="0" indent="0" defTabSz="365760">
              <a:spcBef>
                <a:spcPts val="0"/>
              </a:spcBef>
              <a:buSzTx/>
              <a:buNone/>
              <a:tabLst>
                <a:tab pos="431800" algn="l"/>
              </a:tabLst>
              <a:defRPr sz="1800"/>
            </a:pPr>
            <a:endParaRPr sz="1440">
              <a:latin typeface="Menlo Regular"/>
              <a:ea typeface="Menlo Regular"/>
              <a:cs typeface="Menlo Regular"/>
              <a:sym typeface="Menlo Regular"/>
            </a:endParaRPr>
          </a:p>
          <a:p>
            <a:pPr lvl="0" marL="0" indent="0" defTabSz="365760">
              <a:spcBef>
                <a:spcPts val="0"/>
              </a:spcBef>
              <a:buSzTx/>
              <a:buNone/>
              <a:tabLst>
                <a:tab pos="431800" algn="l"/>
              </a:tabLst>
              <a:defRPr sz="1800"/>
            </a:pPr>
            <a:endParaRPr sz="1440">
              <a:latin typeface="Menlo Regular"/>
              <a:ea typeface="Menlo Regular"/>
              <a:cs typeface="Menlo Regular"/>
              <a:sym typeface="Menlo Regular"/>
            </a:endParaRPr>
          </a:p>
          <a:p>
            <a:pPr lvl="0" marL="0" indent="0" defTabSz="365760">
              <a:spcBef>
                <a:spcPts val="0"/>
              </a:spcBef>
              <a:buSzTx/>
              <a:buNone/>
              <a:tabLst>
                <a:tab pos="431800" algn="l"/>
              </a:tabLst>
              <a:defRPr sz="1800"/>
            </a:pPr>
            <a:r>
              <a:rPr sz="1440">
                <a:solidFill>
                  <a:srgbClr val="BB2CA2"/>
                </a:solidFill>
                <a:latin typeface="Menlo Regular"/>
                <a:ea typeface="Menlo Regular"/>
                <a:cs typeface="Menlo Regular"/>
                <a:sym typeface="Menlo Regular"/>
              </a:rPr>
              <a:t>typedef</a:t>
            </a:r>
            <a:r>
              <a:rPr sz="1440">
                <a:latin typeface="Menlo Regular"/>
                <a:ea typeface="Menlo Regular"/>
                <a:cs typeface="Menlo Regular"/>
                <a:sym typeface="Menlo Regular"/>
              </a:rPr>
              <a:t> ndn::function&lt;</a:t>
            </a:r>
            <a:r>
              <a:rPr sz="1440">
                <a:solidFill>
                  <a:srgbClr val="BB2CA2"/>
                </a:solidFill>
                <a:latin typeface="Menlo Regular"/>
                <a:ea typeface="Menlo Regular"/>
                <a:cs typeface="Menlo Regular"/>
                <a:sym typeface="Menlo Regular"/>
              </a:rPr>
              <a:t>void</a:t>
            </a:r>
            <a:r>
              <a:rPr sz="1440">
                <a:latin typeface="Menlo Regular"/>
                <a:ea typeface="Menlo Regular"/>
                <a:cs typeface="Menlo Regular"/>
                <a:sym typeface="Menlo Regular"/>
              </a:rPr>
              <a:t>(</a:t>
            </a:r>
            <a:r>
              <a:rPr sz="1440">
                <a:solidFill>
                  <a:srgbClr val="BB2CA2"/>
                </a:solidFill>
                <a:latin typeface="Menlo Regular"/>
                <a:ea typeface="Menlo Regular"/>
                <a:cs typeface="Menlo Regular"/>
                <a:sym typeface="Menlo Regular"/>
              </a:rPr>
              <a:t>const</a:t>
            </a:r>
            <a:r>
              <a:rPr sz="1440">
                <a:latin typeface="Menlo Regular"/>
                <a:ea typeface="Menlo Regular"/>
                <a:cs typeface="Menlo Regular"/>
                <a:sym typeface="Menlo Regular"/>
              </a:rPr>
              <a:t> shared_ptr&lt;</a:t>
            </a:r>
            <a:r>
              <a:rPr sz="1440">
                <a:solidFill>
                  <a:srgbClr val="BB2CA2"/>
                </a:solidFill>
                <a:latin typeface="Menlo Regular"/>
                <a:ea typeface="Menlo Regular"/>
                <a:cs typeface="Menlo Regular"/>
                <a:sym typeface="Menlo Regular"/>
              </a:rPr>
              <a:t>const</a:t>
            </a:r>
            <a:r>
              <a:rPr sz="1440">
                <a:latin typeface="Menlo Regular"/>
                <a:ea typeface="Menlo Regular"/>
                <a:cs typeface="Menlo Regular"/>
                <a:sym typeface="Menlo Regular"/>
              </a:rPr>
              <a:t> Interest&gt;&amp;,</a:t>
            </a:r>
            <a:endParaRPr sz="1440">
              <a:latin typeface="Menlo Regular"/>
              <a:ea typeface="Menlo Regular"/>
              <a:cs typeface="Menlo Regular"/>
              <a:sym typeface="Menlo Regular"/>
            </a:endParaRPr>
          </a:p>
          <a:p>
            <a:pPr lvl="0" marL="0" indent="0" defTabSz="365760">
              <a:spcBef>
                <a:spcPts val="0"/>
              </a:spcBef>
              <a:buSzTx/>
              <a:buNone/>
              <a:tabLst>
                <a:tab pos="431800" algn="l"/>
              </a:tabLst>
              <a:defRPr sz="1800"/>
            </a:pPr>
            <a:r>
              <a:rPr sz="1440">
                <a:latin typeface="Menlo Regular"/>
                <a:ea typeface="Menlo Regular"/>
                <a:cs typeface="Menlo Regular"/>
                <a:sym typeface="Menlo Regular"/>
              </a:rPr>
              <a:t>                           </a:t>
            </a:r>
            <a:r>
              <a:rPr sz="1440">
                <a:solidFill>
                  <a:srgbClr val="BB2CA2"/>
                </a:solidFill>
                <a:latin typeface="Menlo Regular"/>
                <a:ea typeface="Menlo Regular"/>
                <a:cs typeface="Menlo Regular"/>
                <a:sym typeface="Menlo Regular"/>
              </a:rPr>
              <a:t>const</a:t>
            </a:r>
            <a:r>
              <a:rPr sz="1440">
                <a:latin typeface="Menlo Regular"/>
                <a:ea typeface="Menlo Regular"/>
                <a:cs typeface="Menlo Regular"/>
                <a:sym typeface="Menlo Regular"/>
              </a:rPr>
              <a:t> std::string&amp;)&gt;OnInterestAuthorizedFailed;</a:t>
            </a:r>
            <a:endParaRPr sz="1440">
              <a:latin typeface="Menlo Regular"/>
              <a:ea typeface="Menlo Regular"/>
              <a:cs typeface="Menlo Regular"/>
              <a:sym typeface="Menlo Regular"/>
            </a:endParaRPr>
          </a:p>
          <a:p>
            <a:pPr lvl="0" marL="0" indent="0" defTabSz="365760">
              <a:spcBef>
                <a:spcPts val="0"/>
              </a:spcBef>
              <a:buSzTx/>
              <a:buNone/>
              <a:tabLst>
                <a:tab pos="431800" algn="l"/>
              </a:tabLst>
              <a:defRPr sz="1800"/>
            </a:pPr>
            <a:endParaRPr sz="1440">
              <a:latin typeface="Menlo Regular"/>
              <a:ea typeface="Menlo Regular"/>
              <a:cs typeface="Menlo Regular"/>
              <a:sym typeface="Menlo Regular"/>
            </a:endParaRPr>
          </a:p>
          <a:p>
            <a:pPr lvl="0" marL="0" indent="0" defTabSz="365760">
              <a:spcBef>
                <a:spcPts val="0"/>
              </a:spcBef>
              <a:buSzTx/>
              <a:buNone/>
              <a:tabLst>
                <a:tab pos="431800" algn="l"/>
              </a:tabLst>
              <a:defRPr sz="1800"/>
            </a:pPr>
            <a:endParaRPr sz="1440">
              <a:latin typeface="Menlo Regular"/>
              <a:ea typeface="Menlo Regular"/>
              <a:cs typeface="Menlo Regular"/>
              <a:sym typeface="Menlo Regular"/>
            </a:endParaRPr>
          </a:p>
          <a:p>
            <a:pPr lvl="0" marL="0" indent="0" defTabSz="365760">
              <a:spcBef>
                <a:spcPts val="0"/>
              </a:spcBef>
              <a:buSzTx/>
              <a:buNone/>
              <a:tabLst>
                <a:tab pos="431800" algn="l"/>
              </a:tabLst>
              <a:defRPr sz="1800"/>
            </a:pPr>
            <a:r>
              <a:rPr sz="1440">
                <a:solidFill>
                  <a:srgbClr val="BB2CA2"/>
                </a:solidFill>
                <a:latin typeface="Menlo Regular"/>
                <a:ea typeface="Menlo Regular"/>
                <a:cs typeface="Menlo Regular"/>
                <a:sym typeface="Menlo Regular"/>
              </a:rPr>
              <a:t>void</a:t>
            </a:r>
            <a:r>
              <a:rPr sz="1440">
                <a:latin typeface="Menlo Regular"/>
                <a:ea typeface="Menlo Regular"/>
                <a:cs typeface="Menlo Regular"/>
                <a:sym typeface="Menlo Regular"/>
              </a:rPr>
              <a:t> </a:t>
            </a:r>
            <a:endParaRPr sz="1440">
              <a:latin typeface="Menlo Regular"/>
              <a:ea typeface="Menlo Regular"/>
              <a:cs typeface="Menlo Regular"/>
              <a:sym typeface="Menlo Regular"/>
            </a:endParaRPr>
          </a:p>
          <a:p>
            <a:pPr lvl="0" marL="0" indent="0" defTabSz="365760">
              <a:spcBef>
                <a:spcPts val="0"/>
              </a:spcBef>
              <a:buSzTx/>
              <a:buNone/>
              <a:tabLst>
                <a:tab pos="431800" algn="l"/>
              </a:tabLst>
              <a:defRPr sz="1800"/>
            </a:pPr>
            <a:r>
              <a:rPr sz="1440">
                <a:latin typeface="Menlo Regular"/>
                <a:ea typeface="Menlo Regular"/>
                <a:cs typeface="Menlo Regular"/>
                <a:sym typeface="Menlo Regular"/>
              </a:rPr>
              <a:t>authorize(</a:t>
            </a:r>
            <a:r>
              <a:rPr sz="1440">
                <a:solidFill>
                  <a:srgbClr val="BB2CA2"/>
                </a:solidFill>
                <a:latin typeface="Menlo Regular"/>
                <a:ea typeface="Menlo Regular"/>
                <a:cs typeface="Menlo Regular"/>
                <a:sym typeface="Menlo Regular"/>
              </a:rPr>
              <a:t>const</a:t>
            </a:r>
            <a:r>
              <a:rPr sz="1440">
                <a:latin typeface="Menlo Regular"/>
                <a:ea typeface="Menlo Regular"/>
                <a:cs typeface="Menlo Regular"/>
                <a:sym typeface="Menlo Regular"/>
              </a:rPr>
              <a:t> shared_ptr&lt;</a:t>
            </a:r>
            <a:r>
              <a:rPr sz="1440">
                <a:solidFill>
                  <a:srgbClr val="BB2CA2"/>
                </a:solidFill>
                <a:latin typeface="Menlo Regular"/>
                <a:ea typeface="Menlo Regular"/>
                <a:cs typeface="Menlo Regular"/>
                <a:sym typeface="Menlo Regular"/>
              </a:rPr>
              <a:t>const</a:t>
            </a:r>
            <a:r>
              <a:rPr sz="1440">
                <a:latin typeface="Menlo Regular"/>
                <a:ea typeface="Menlo Regular"/>
                <a:cs typeface="Menlo Regular"/>
                <a:sym typeface="Menlo Regular"/>
              </a:rPr>
              <a:t> Interest&gt;&amp; interest, </a:t>
            </a:r>
            <a:endParaRPr sz="1440">
              <a:latin typeface="Menlo Regular"/>
              <a:ea typeface="Menlo Regular"/>
              <a:cs typeface="Menlo Regular"/>
              <a:sym typeface="Menlo Regular"/>
            </a:endParaRPr>
          </a:p>
          <a:p>
            <a:pPr lvl="0" marL="0" indent="0" defTabSz="365760">
              <a:spcBef>
                <a:spcPts val="0"/>
              </a:spcBef>
              <a:buSzTx/>
              <a:buNone/>
              <a:tabLst>
                <a:tab pos="431800" algn="l"/>
              </a:tabLst>
              <a:defRPr sz="1800"/>
            </a:pPr>
            <a:r>
              <a:rPr sz="1440">
                <a:latin typeface="Menlo Regular"/>
                <a:ea typeface="Menlo Regular"/>
                <a:cs typeface="Menlo Regular"/>
                <a:sym typeface="Menlo Regular"/>
              </a:rPr>
              <a:t>		  RepoCommandParameter parameter,</a:t>
            </a:r>
            <a:endParaRPr sz="1440">
              <a:latin typeface="Menlo Regular"/>
              <a:ea typeface="Menlo Regular"/>
              <a:cs typeface="Menlo Regular"/>
              <a:sym typeface="Menlo Regular"/>
            </a:endParaRPr>
          </a:p>
          <a:p>
            <a:pPr lvl="0" marL="0" indent="0" defTabSz="365760">
              <a:spcBef>
                <a:spcPts val="0"/>
              </a:spcBef>
              <a:buSzTx/>
              <a:buNone/>
              <a:tabLst>
                <a:tab pos="431800" algn="l"/>
              </a:tabLst>
              <a:defRPr sz="1800"/>
            </a:pPr>
            <a:r>
              <a:rPr sz="1440">
                <a:latin typeface="Menlo Regular"/>
                <a:ea typeface="Menlo Regular"/>
                <a:cs typeface="Menlo Regular"/>
                <a:sym typeface="Menlo Regular"/>
              </a:rPr>
              <a:t>          </a:t>
            </a:r>
            <a:r>
              <a:rPr sz="1440">
                <a:solidFill>
                  <a:srgbClr val="BB2CA2"/>
                </a:solidFill>
                <a:latin typeface="Menlo Regular"/>
                <a:ea typeface="Menlo Regular"/>
                <a:cs typeface="Menlo Regular"/>
                <a:sym typeface="Menlo Regular"/>
              </a:rPr>
              <a:t>const</a:t>
            </a:r>
            <a:r>
              <a:rPr sz="1440">
                <a:latin typeface="Menlo Regular"/>
                <a:ea typeface="Menlo Regular"/>
                <a:cs typeface="Menlo Regular"/>
                <a:sym typeface="Menlo Regular"/>
              </a:rPr>
              <a:t> std::string command,</a:t>
            </a:r>
            <a:endParaRPr sz="1440">
              <a:latin typeface="Menlo Regular"/>
              <a:ea typeface="Menlo Regular"/>
              <a:cs typeface="Menlo Regular"/>
              <a:sym typeface="Menlo Regular"/>
            </a:endParaRPr>
          </a:p>
          <a:p>
            <a:pPr lvl="0" marL="0" indent="0" defTabSz="365760">
              <a:spcBef>
                <a:spcPts val="0"/>
              </a:spcBef>
              <a:buSzTx/>
              <a:buNone/>
              <a:tabLst>
                <a:tab pos="431800" algn="l"/>
              </a:tabLst>
              <a:defRPr sz="1800"/>
            </a:pPr>
            <a:r>
              <a:rPr sz="1440">
                <a:latin typeface="Menlo Regular"/>
                <a:ea typeface="Menlo Regular"/>
                <a:cs typeface="Menlo Regular"/>
                <a:sym typeface="Menlo Regular"/>
              </a:rPr>
              <a:t>          </a:t>
            </a:r>
            <a:r>
              <a:rPr sz="1440">
                <a:solidFill>
                  <a:srgbClr val="BB2CA2"/>
                </a:solidFill>
                <a:latin typeface="Menlo Regular"/>
                <a:ea typeface="Menlo Regular"/>
                <a:cs typeface="Menlo Regular"/>
                <a:sym typeface="Menlo Regular"/>
              </a:rPr>
              <a:t>const</a:t>
            </a:r>
            <a:r>
              <a:rPr sz="1440">
                <a:latin typeface="Menlo Regular"/>
                <a:ea typeface="Menlo Regular"/>
                <a:cs typeface="Menlo Regular"/>
                <a:sym typeface="Menlo Regular"/>
              </a:rPr>
              <a:t> OnInterestAuthorized&amp; onAuthorized,</a:t>
            </a:r>
            <a:endParaRPr sz="1440">
              <a:latin typeface="Menlo Regular"/>
              <a:ea typeface="Menlo Regular"/>
              <a:cs typeface="Menlo Regular"/>
              <a:sym typeface="Menlo Regular"/>
            </a:endParaRPr>
          </a:p>
          <a:p>
            <a:pPr lvl="0" marL="0" indent="0" defTabSz="365760">
              <a:spcBef>
                <a:spcPts val="0"/>
              </a:spcBef>
              <a:buSzTx/>
              <a:buNone/>
              <a:tabLst>
                <a:tab pos="431800" algn="l"/>
              </a:tabLst>
              <a:defRPr sz="1800"/>
            </a:pPr>
            <a:r>
              <a:rPr sz="1440">
                <a:latin typeface="Menlo Regular"/>
                <a:ea typeface="Menlo Regular"/>
                <a:cs typeface="Menlo Regular"/>
                <a:sym typeface="Menlo Regular"/>
              </a:rPr>
              <a:t>          </a:t>
            </a:r>
            <a:r>
              <a:rPr sz="1440">
                <a:solidFill>
                  <a:srgbClr val="BB2CA2"/>
                </a:solidFill>
                <a:latin typeface="Menlo Regular"/>
                <a:ea typeface="Menlo Regular"/>
                <a:cs typeface="Menlo Regular"/>
                <a:sym typeface="Menlo Regular"/>
              </a:rPr>
              <a:t>const</a:t>
            </a:r>
            <a:r>
              <a:rPr sz="1440">
                <a:latin typeface="Menlo Regular"/>
                <a:ea typeface="Menlo Regular"/>
                <a:cs typeface="Menlo Regular"/>
                <a:sym typeface="Menlo Regular"/>
              </a:rPr>
              <a:t> OnInterestAuthorizedFailed&amp; onAuthorizedFailed);</a:t>
            </a:r>
            <a:endParaRPr sz="1440">
              <a:latin typeface="Menlo Regular"/>
              <a:ea typeface="Menlo Regular"/>
              <a:cs typeface="Menlo Regular"/>
              <a:sym typeface="Menlo Regular"/>
            </a:endParaRPr>
          </a:p>
          <a:p>
            <a:pPr lvl="0" marL="0" indent="0" defTabSz="365760">
              <a:spcBef>
                <a:spcPts val="0"/>
              </a:spcBef>
              <a:buSzTx/>
              <a:buNone/>
              <a:tabLst>
                <a:tab pos="431800" algn="l"/>
              </a:tabLst>
              <a:defRPr sz="1800"/>
            </a:pPr>
            <a:r>
              <a:rPr sz="1440">
                <a:latin typeface="Menlo Regular"/>
                <a:ea typeface="Menlo Regular"/>
                <a:cs typeface="Menlo Regular"/>
                <a:sym typeface="Menlo Regular"/>
              </a:rPr>
              <a:t>  </a:t>
            </a:r>
            <a:endParaRPr sz="1440">
              <a:latin typeface="Menlo Regular"/>
              <a:ea typeface="Menlo Regular"/>
              <a:cs typeface="Menlo Regular"/>
              <a:sym typeface="Menlo Regular"/>
            </a:endParaRPr>
          </a:p>
          <a:p>
            <a:pPr lvl="0" marL="0" indent="0" defTabSz="365760">
              <a:spcBef>
                <a:spcPts val="0"/>
              </a:spcBef>
              <a:buSzTx/>
              <a:buNone/>
              <a:tabLst>
                <a:tab pos="431800" algn="l"/>
              </a:tabLst>
              <a:defRPr sz="1800"/>
            </a:pPr>
            <a:endParaRPr sz="1440">
              <a:latin typeface="Menlo Regular"/>
              <a:ea typeface="Menlo Regular"/>
              <a:cs typeface="Menlo Regular"/>
              <a:sym typeface="Menlo Regular"/>
            </a:endParaRPr>
          </a:p>
          <a:p>
            <a:pPr lvl="0" marL="0" indent="0" defTabSz="365760">
              <a:spcBef>
                <a:spcPts val="0"/>
              </a:spcBef>
              <a:buSzTx/>
              <a:buNone/>
              <a:tabLst>
                <a:tab pos="431800" algn="l"/>
              </a:tabLst>
              <a:defRPr sz="1800"/>
            </a:pPr>
            <a:r>
              <a:rPr sz="1440">
                <a:solidFill>
                  <a:srgbClr val="BB2CA2"/>
                </a:solidFill>
                <a:latin typeface="Menlo Regular"/>
                <a:ea typeface="Menlo Regular"/>
                <a:cs typeface="Menlo Regular"/>
                <a:sym typeface="Menlo Regular"/>
              </a:rPr>
              <a:t>void</a:t>
            </a:r>
            <a:r>
              <a:rPr sz="1440">
                <a:latin typeface="Menlo Regular"/>
                <a:ea typeface="Menlo Regular"/>
                <a:cs typeface="Menlo Regular"/>
                <a:sym typeface="Menlo Regular"/>
              </a:rPr>
              <a:t> </a:t>
            </a:r>
            <a:endParaRPr sz="1440">
              <a:latin typeface="Menlo Regular"/>
              <a:ea typeface="Menlo Regular"/>
              <a:cs typeface="Menlo Regular"/>
              <a:sym typeface="Menlo Regular"/>
            </a:endParaRPr>
          </a:p>
          <a:p>
            <a:pPr lvl="0" marL="0" indent="0" defTabSz="365760">
              <a:spcBef>
                <a:spcPts val="0"/>
              </a:spcBef>
              <a:buSzTx/>
              <a:buNone/>
              <a:tabLst>
                <a:tab pos="431800" algn="l"/>
              </a:tabLst>
              <a:defRPr sz="1800"/>
            </a:pPr>
            <a:r>
              <a:rPr sz="1440">
                <a:latin typeface="Menlo Regular"/>
                <a:ea typeface="Menlo Regular"/>
                <a:cs typeface="Menlo Regular"/>
                <a:sym typeface="Menlo Regular"/>
              </a:rPr>
              <a:t>authorize(</a:t>
            </a:r>
            <a:r>
              <a:rPr sz="1440">
                <a:solidFill>
                  <a:srgbClr val="BB2CA2"/>
                </a:solidFill>
                <a:latin typeface="Menlo Regular"/>
                <a:ea typeface="Menlo Regular"/>
                <a:cs typeface="Menlo Regular"/>
                <a:sym typeface="Menlo Regular"/>
              </a:rPr>
              <a:t>const</a:t>
            </a:r>
            <a:r>
              <a:rPr sz="1440">
                <a:latin typeface="Menlo Regular"/>
                <a:ea typeface="Menlo Regular"/>
                <a:cs typeface="Menlo Regular"/>
                <a:sym typeface="Menlo Regular"/>
              </a:rPr>
              <a:t> shared_ptr&lt;</a:t>
            </a:r>
            <a:r>
              <a:rPr sz="1440">
                <a:solidFill>
                  <a:srgbClr val="BB2CA2"/>
                </a:solidFill>
                <a:latin typeface="Menlo Regular"/>
                <a:ea typeface="Menlo Regular"/>
                <a:cs typeface="Menlo Regular"/>
                <a:sym typeface="Menlo Regular"/>
              </a:rPr>
              <a:t>const</a:t>
            </a:r>
            <a:r>
              <a:rPr sz="1440">
                <a:latin typeface="Menlo Regular"/>
                <a:ea typeface="Menlo Regular"/>
                <a:cs typeface="Menlo Regular"/>
                <a:sym typeface="Menlo Regular"/>
              </a:rPr>
              <a:t> Interest&gt;&amp; interest,</a:t>
            </a:r>
            <a:endParaRPr sz="1440">
              <a:latin typeface="Menlo Regular"/>
              <a:ea typeface="Menlo Regular"/>
              <a:cs typeface="Menlo Regular"/>
              <a:sym typeface="Menlo Regular"/>
            </a:endParaRPr>
          </a:p>
          <a:p>
            <a:pPr lvl="0" marL="0" indent="0" defTabSz="365760">
              <a:spcBef>
                <a:spcPts val="0"/>
              </a:spcBef>
              <a:buSzTx/>
              <a:buNone/>
              <a:tabLst>
                <a:tab pos="431800" algn="l"/>
              </a:tabLst>
              <a:defRPr sz="1800"/>
            </a:pPr>
            <a:r>
              <a:rPr sz="1440">
                <a:latin typeface="Menlo Regular"/>
                <a:ea typeface="Menlo Regular"/>
                <a:cs typeface="Menlo Regular"/>
                <a:sym typeface="Menlo Regular"/>
              </a:rPr>
              <a:t>          </a:t>
            </a:r>
            <a:r>
              <a:rPr sz="1440">
                <a:solidFill>
                  <a:srgbClr val="BB2CA2"/>
                </a:solidFill>
                <a:latin typeface="Menlo Regular"/>
                <a:ea typeface="Menlo Regular"/>
                <a:cs typeface="Menlo Regular"/>
                <a:sym typeface="Menlo Regular"/>
              </a:rPr>
              <a:t>const</a:t>
            </a:r>
            <a:r>
              <a:rPr sz="1440">
                <a:latin typeface="Menlo Regular"/>
                <a:ea typeface="Menlo Regular"/>
                <a:cs typeface="Menlo Regular"/>
                <a:sym typeface="Menlo Regular"/>
              </a:rPr>
              <a:t> std::string command,</a:t>
            </a:r>
            <a:endParaRPr sz="1440">
              <a:latin typeface="Menlo Regular"/>
              <a:ea typeface="Menlo Regular"/>
              <a:cs typeface="Menlo Regular"/>
              <a:sym typeface="Menlo Regular"/>
            </a:endParaRPr>
          </a:p>
          <a:p>
            <a:pPr lvl="0" marL="0" indent="0" defTabSz="365760">
              <a:spcBef>
                <a:spcPts val="0"/>
              </a:spcBef>
              <a:buSzTx/>
              <a:buNone/>
              <a:tabLst>
                <a:tab pos="431800" algn="l"/>
              </a:tabLst>
              <a:defRPr sz="1800"/>
            </a:pPr>
            <a:r>
              <a:rPr sz="1440">
                <a:latin typeface="Menlo Regular"/>
                <a:ea typeface="Menlo Regular"/>
                <a:cs typeface="Menlo Regular"/>
                <a:sym typeface="Menlo Regular"/>
              </a:rPr>
              <a:t>          </a:t>
            </a:r>
            <a:r>
              <a:rPr sz="1440">
                <a:solidFill>
                  <a:srgbClr val="BB2CA2"/>
                </a:solidFill>
                <a:latin typeface="Menlo Regular"/>
                <a:ea typeface="Menlo Regular"/>
                <a:cs typeface="Menlo Regular"/>
                <a:sym typeface="Menlo Regular"/>
              </a:rPr>
              <a:t>const</a:t>
            </a:r>
            <a:r>
              <a:rPr sz="1440">
                <a:latin typeface="Menlo Regular"/>
                <a:ea typeface="Menlo Regular"/>
                <a:cs typeface="Menlo Regular"/>
                <a:sym typeface="Menlo Regular"/>
              </a:rPr>
              <a:t> OnInterestAuthorized&amp; onAuthorized,</a:t>
            </a:r>
            <a:endParaRPr sz="1440">
              <a:latin typeface="Menlo Regular"/>
              <a:ea typeface="Menlo Regular"/>
              <a:cs typeface="Menlo Regular"/>
              <a:sym typeface="Menlo Regular"/>
            </a:endParaRPr>
          </a:p>
          <a:p>
            <a:pPr lvl="0" marL="0" indent="0" defTabSz="365760">
              <a:spcBef>
                <a:spcPts val="0"/>
              </a:spcBef>
              <a:buSzTx/>
              <a:buNone/>
              <a:tabLst>
                <a:tab pos="431800" algn="l"/>
              </a:tabLst>
              <a:defRPr sz="1800"/>
            </a:pPr>
            <a:r>
              <a:rPr sz="1440">
                <a:latin typeface="Menlo Regular"/>
                <a:ea typeface="Menlo Regular"/>
                <a:cs typeface="Menlo Regular"/>
                <a:sym typeface="Menlo Regular"/>
              </a:rPr>
              <a:t>          </a:t>
            </a:r>
            <a:r>
              <a:rPr sz="1440">
                <a:solidFill>
                  <a:srgbClr val="BB2CA2"/>
                </a:solidFill>
                <a:latin typeface="Menlo Regular"/>
                <a:ea typeface="Menlo Regular"/>
                <a:cs typeface="Menlo Regular"/>
                <a:sym typeface="Menlo Regular"/>
              </a:rPr>
              <a:t>const</a:t>
            </a:r>
            <a:r>
              <a:rPr sz="1440">
                <a:latin typeface="Menlo Regular"/>
                <a:ea typeface="Menlo Regular"/>
                <a:cs typeface="Menlo Regular"/>
                <a:sym typeface="Menlo Regular"/>
              </a:rPr>
              <a:t> OnInterestAuthorizedFailed&amp; onAuthorizedFailed);</a:t>
            </a:r>
            <a:endParaRPr sz="1440">
              <a:latin typeface="Menlo Regular"/>
              <a:ea typeface="Menlo Regular"/>
              <a:cs typeface="Menlo Regular"/>
              <a:sym typeface="Menlo Regular"/>
            </a:endParaRPr>
          </a:p>
        </p:txBody>
      </p:sp>
    </p:spTree>
  </p:cSld>
  <p:clrMapOvr>
    <a:masterClrMapping/>
  </p:clrMapOvr>
  <p:transition spd="med" advClick="1"/>
</p:sld>
</file>

<file path=ppt/slides/slide1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1" name="Shape 61"/>
          <p:cNvSpPr/>
          <p:nvPr>
            <p:ph type="title"/>
          </p:nvPr>
        </p:nvSpPr>
        <p:spPr>
          <a:xfrm>
            <a:off x="457200" y="274637"/>
            <a:ext cx="8229600" cy="1143001"/>
          </a:xfrm>
          <a:prstGeom prst="rect">
            <a:avLst/>
          </a:prstGeom>
        </p:spPr>
        <p:txBody>
          <a:bodyPr lIns="0" tIns="0" rIns="0" bIns="0">
            <a:normAutofit fontScale="100000" lnSpcReduction="0"/>
          </a:bodyPr>
          <a:lstStyle>
            <a:lvl1pPr algn="l">
              <a:defRPr>
                <a:latin typeface="Calibri Light"/>
                <a:ea typeface="Calibri Light"/>
                <a:cs typeface="Calibri Light"/>
                <a:sym typeface="Calibri Light"/>
              </a:defRPr>
            </a:lvl1pPr>
          </a:lstStyle>
          <a:p>
            <a:pPr lvl="0">
              <a:defRPr sz="1800"/>
            </a:pPr>
            <a:r>
              <a:rPr sz="4400"/>
              <a:t>Implementation</a:t>
            </a:r>
          </a:p>
        </p:txBody>
      </p:sp>
      <p:sp>
        <p:nvSpPr>
          <p:cNvPr id="62" name="Shape 62"/>
          <p:cNvSpPr/>
          <p:nvPr>
            <p:ph type="body" idx="1"/>
          </p:nvPr>
        </p:nvSpPr>
        <p:spPr>
          <a:xfrm>
            <a:off x="457200" y="1266825"/>
            <a:ext cx="8229600" cy="5270500"/>
          </a:xfrm>
          <a:prstGeom prst="rect">
            <a:avLst/>
          </a:prstGeom>
        </p:spPr>
        <p:txBody>
          <a:bodyPr lIns="0" tIns="0" rIns="0" bIns="0">
            <a:normAutofit fontScale="100000" lnSpcReduction="0"/>
          </a:bodyPr>
          <a:lstStyle/>
          <a:p>
            <a:pPr lvl="0" marL="294894" indent="-294894" defTabSz="786384">
              <a:lnSpc>
                <a:spcPct val="80000"/>
              </a:lnSpc>
              <a:spcBef>
                <a:spcPts val="300"/>
              </a:spcBef>
              <a:buSzTx/>
              <a:buNone/>
              <a:defRPr sz="1800"/>
            </a:pPr>
            <a:r>
              <a:rPr sz="2064"/>
              <a:t>Class AccessControl</a:t>
            </a:r>
            <a:endParaRPr sz="2064"/>
          </a:p>
          <a:p>
            <a:pPr lvl="0" marL="294894" indent="-294894" defTabSz="786384">
              <a:lnSpc>
                <a:spcPct val="80000"/>
              </a:lnSpc>
              <a:spcBef>
                <a:spcPts val="300"/>
              </a:spcBef>
              <a:buSzTx/>
              <a:buNone/>
              <a:defRPr sz="1800"/>
            </a:pPr>
            <a:endParaRPr sz="1548"/>
          </a:p>
          <a:p>
            <a:pPr lvl="0" marL="0" indent="0" defTabSz="393192">
              <a:spcBef>
                <a:spcPts val="0"/>
              </a:spcBef>
              <a:buSzTx/>
              <a:buNone/>
              <a:tabLst>
                <a:tab pos="469900" algn="l"/>
              </a:tabLst>
              <a:defRPr sz="1800"/>
            </a:pPr>
            <a:r>
              <a:rPr sz="1548">
                <a:solidFill>
                  <a:srgbClr val="BB2CA2"/>
                </a:solidFill>
                <a:latin typeface="Menlo Regular"/>
                <a:ea typeface="Menlo Regular"/>
                <a:cs typeface="Menlo Regular"/>
                <a:sym typeface="Menlo Regular"/>
              </a:rPr>
              <a:t>public</a:t>
            </a:r>
            <a:r>
              <a:rPr sz="1548">
                <a:latin typeface="Menlo Regular"/>
                <a:ea typeface="Menlo Regular"/>
                <a:cs typeface="Menlo Regular"/>
                <a:sym typeface="Menlo Regular"/>
              </a:rPr>
              <a:t>:</a:t>
            </a:r>
            <a:endParaRPr sz="1548">
              <a:latin typeface="Menlo Regular"/>
              <a:ea typeface="Menlo Regular"/>
              <a:cs typeface="Menlo Regular"/>
              <a:sym typeface="Menlo Regular"/>
            </a:endParaRPr>
          </a:p>
          <a:p>
            <a:pPr lvl="0" marL="0" indent="0" defTabSz="393192">
              <a:spcBef>
                <a:spcPts val="0"/>
              </a:spcBef>
              <a:buSzTx/>
              <a:buNone/>
              <a:tabLst>
                <a:tab pos="469900" algn="l"/>
              </a:tabLst>
              <a:defRPr sz="1800"/>
            </a:pPr>
            <a:endParaRPr sz="1548">
              <a:latin typeface="Menlo Regular"/>
              <a:ea typeface="Menlo Regular"/>
              <a:cs typeface="Menlo Regular"/>
              <a:sym typeface="Menlo Regular"/>
            </a:endParaRPr>
          </a:p>
          <a:p>
            <a:pPr lvl="0" marL="0" indent="0" defTabSz="393192">
              <a:spcBef>
                <a:spcPts val="0"/>
              </a:spcBef>
              <a:buSzTx/>
              <a:buNone/>
              <a:tabLst>
                <a:tab pos="469900" algn="l"/>
              </a:tabLst>
              <a:defRPr sz="1800"/>
            </a:pPr>
            <a:r>
              <a:rPr sz="1548">
                <a:solidFill>
                  <a:srgbClr val="BB2CA2"/>
                </a:solidFill>
                <a:latin typeface="Menlo Regular"/>
                <a:ea typeface="Menlo Regular"/>
                <a:cs typeface="Menlo Regular"/>
                <a:sym typeface="Menlo Regular"/>
              </a:rPr>
              <a:t>bool</a:t>
            </a:r>
            <a:r>
              <a:rPr sz="1548">
                <a:latin typeface="Menlo Regular"/>
                <a:ea typeface="Menlo Regular"/>
                <a:cs typeface="Menlo Regular"/>
                <a:sym typeface="Menlo Regular"/>
              </a:rPr>
              <a:t> </a:t>
            </a:r>
            <a:endParaRPr sz="1548">
              <a:latin typeface="Menlo Regular"/>
              <a:ea typeface="Menlo Regular"/>
              <a:cs typeface="Menlo Regular"/>
              <a:sym typeface="Menlo Regular"/>
            </a:endParaRPr>
          </a:p>
          <a:p>
            <a:pPr lvl="0" marL="0" indent="0" defTabSz="393192">
              <a:spcBef>
                <a:spcPts val="0"/>
              </a:spcBef>
              <a:buSzTx/>
              <a:buNone/>
              <a:tabLst>
                <a:tab pos="469900" algn="l"/>
              </a:tabLst>
              <a:defRPr sz="1800"/>
            </a:pPr>
            <a:r>
              <a:rPr sz="1548">
                <a:latin typeface="Menlo Regular"/>
                <a:ea typeface="Menlo Regular"/>
                <a:cs typeface="Menlo Regular"/>
                <a:sym typeface="Menlo Regular"/>
              </a:rPr>
              <a:t>checkRelation(</a:t>
            </a:r>
            <a:r>
              <a:rPr sz="1548">
                <a:solidFill>
                  <a:srgbClr val="BB2CA2"/>
                </a:solidFill>
                <a:latin typeface="Menlo Regular"/>
                <a:ea typeface="Menlo Regular"/>
                <a:cs typeface="Menlo Regular"/>
                <a:sym typeface="Menlo Regular"/>
              </a:rPr>
              <a:t>const</a:t>
            </a:r>
            <a:r>
              <a:rPr sz="1548">
                <a:latin typeface="Menlo Regular"/>
                <a:ea typeface="Menlo Regular"/>
                <a:cs typeface="Menlo Regular"/>
                <a:sym typeface="Menlo Regular"/>
              </a:rPr>
              <a:t> Relation&amp; relation, </a:t>
            </a:r>
            <a:r>
              <a:rPr sz="1548">
                <a:solidFill>
                  <a:srgbClr val="BB2CA2"/>
                </a:solidFill>
                <a:latin typeface="Menlo Regular"/>
                <a:ea typeface="Menlo Regular"/>
                <a:cs typeface="Menlo Regular"/>
                <a:sym typeface="Menlo Regular"/>
              </a:rPr>
              <a:t>const</a:t>
            </a:r>
            <a:r>
              <a:rPr sz="1548">
                <a:latin typeface="Menlo Regular"/>
                <a:ea typeface="Menlo Regular"/>
                <a:cs typeface="Menlo Regular"/>
                <a:sym typeface="Menlo Regular"/>
              </a:rPr>
              <a:t> Name&amp; name1,</a:t>
            </a:r>
            <a:endParaRPr sz="1548">
              <a:latin typeface="Menlo Regular"/>
              <a:ea typeface="Menlo Regular"/>
              <a:cs typeface="Menlo Regular"/>
              <a:sym typeface="Menlo Regular"/>
            </a:endParaRPr>
          </a:p>
          <a:p>
            <a:pPr lvl="0" marL="0" indent="0" defTabSz="393192">
              <a:spcBef>
                <a:spcPts val="0"/>
              </a:spcBef>
              <a:buSzTx/>
              <a:buNone/>
              <a:tabLst>
                <a:tab pos="469900" algn="l"/>
              </a:tabLst>
              <a:defRPr sz="1800"/>
            </a:pPr>
            <a:r>
              <a:rPr sz="1548">
                <a:latin typeface="Menlo Regular"/>
                <a:ea typeface="Menlo Regular"/>
                <a:cs typeface="Menlo Regular"/>
                <a:sym typeface="Menlo Regular"/>
              </a:rPr>
              <a:t>              </a:t>
            </a:r>
            <a:r>
              <a:rPr sz="1548">
                <a:solidFill>
                  <a:srgbClr val="BB2CA2"/>
                </a:solidFill>
                <a:latin typeface="Menlo Regular"/>
                <a:ea typeface="Menlo Regular"/>
                <a:cs typeface="Menlo Regular"/>
                <a:sym typeface="Menlo Regular"/>
              </a:rPr>
              <a:t>const</a:t>
            </a:r>
            <a:r>
              <a:rPr sz="1548">
                <a:latin typeface="Menlo Regular"/>
                <a:ea typeface="Menlo Regular"/>
                <a:cs typeface="Menlo Regular"/>
                <a:sym typeface="Menlo Regular"/>
              </a:rPr>
              <a:t> Name&amp; name2);</a:t>
            </a:r>
            <a:endParaRPr sz="1548">
              <a:latin typeface="Menlo Regular"/>
              <a:ea typeface="Menlo Regular"/>
              <a:cs typeface="Menlo Regular"/>
              <a:sym typeface="Menlo Regular"/>
            </a:endParaRPr>
          </a:p>
          <a:p>
            <a:pPr lvl="0" marL="0" indent="0" defTabSz="393192">
              <a:spcBef>
                <a:spcPts val="0"/>
              </a:spcBef>
              <a:buSzTx/>
              <a:buNone/>
              <a:tabLst>
                <a:tab pos="469900" algn="l"/>
              </a:tabLst>
              <a:defRPr sz="1800"/>
            </a:pPr>
            <a:endParaRPr sz="1548">
              <a:latin typeface="Menlo Regular"/>
              <a:ea typeface="Menlo Regular"/>
              <a:cs typeface="Menlo Regular"/>
              <a:sym typeface="Menlo Regular"/>
            </a:endParaRPr>
          </a:p>
          <a:p>
            <a:pPr lvl="0" marL="0" indent="0" defTabSz="393192">
              <a:spcBef>
                <a:spcPts val="0"/>
              </a:spcBef>
              <a:buSzTx/>
              <a:buNone/>
              <a:tabLst>
                <a:tab pos="469900" algn="l"/>
              </a:tabLst>
              <a:defRPr sz="1800"/>
            </a:pPr>
            <a:r>
              <a:rPr sz="1548">
                <a:solidFill>
                  <a:srgbClr val="BB2CA2"/>
                </a:solidFill>
                <a:latin typeface="Menlo Regular"/>
                <a:ea typeface="Menlo Regular"/>
                <a:cs typeface="Menlo Regular"/>
                <a:sym typeface="Menlo Regular"/>
              </a:rPr>
              <a:t>bool</a:t>
            </a:r>
            <a:endParaRPr sz="1548">
              <a:latin typeface="Menlo Regular"/>
              <a:ea typeface="Menlo Regular"/>
              <a:cs typeface="Menlo Regular"/>
              <a:sym typeface="Menlo Regular"/>
            </a:endParaRPr>
          </a:p>
          <a:p>
            <a:pPr lvl="0" marL="0" indent="0" defTabSz="393192">
              <a:spcBef>
                <a:spcPts val="0"/>
              </a:spcBef>
              <a:buSzTx/>
              <a:buNone/>
              <a:tabLst>
                <a:tab pos="469900" algn="l"/>
              </a:tabLst>
              <a:defRPr sz="1800"/>
            </a:pPr>
            <a:r>
              <a:rPr sz="1548">
                <a:latin typeface="Menlo Regular"/>
                <a:ea typeface="Menlo Regular"/>
                <a:cs typeface="Menlo Regular"/>
                <a:sym typeface="Menlo Regular"/>
              </a:rPr>
              <a:t>checkCommand(</a:t>
            </a:r>
            <a:r>
              <a:rPr sz="1548">
                <a:solidFill>
                  <a:srgbClr val="BB2CA2"/>
                </a:solidFill>
                <a:latin typeface="Menlo Regular"/>
                <a:ea typeface="Menlo Regular"/>
                <a:cs typeface="Menlo Regular"/>
                <a:sym typeface="Menlo Regular"/>
              </a:rPr>
              <a:t>const</a:t>
            </a:r>
            <a:r>
              <a:rPr sz="1548">
                <a:latin typeface="Menlo Regular"/>
                <a:ea typeface="Menlo Regular"/>
                <a:cs typeface="Menlo Regular"/>
                <a:sym typeface="Menlo Regular"/>
              </a:rPr>
              <a:t> std::string&amp; command);</a:t>
            </a:r>
            <a:endParaRPr sz="1548">
              <a:latin typeface="Menlo Regular"/>
              <a:ea typeface="Menlo Regular"/>
              <a:cs typeface="Menlo Regular"/>
              <a:sym typeface="Menlo Regular"/>
            </a:endParaRPr>
          </a:p>
          <a:p>
            <a:pPr lvl="0" marL="0" indent="0" defTabSz="393192">
              <a:spcBef>
                <a:spcPts val="0"/>
              </a:spcBef>
              <a:buSzTx/>
              <a:buNone/>
              <a:tabLst>
                <a:tab pos="469900" algn="l"/>
              </a:tabLst>
              <a:defRPr sz="1800"/>
            </a:pPr>
            <a:r>
              <a:rPr sz="1548">
                <a:latin typeface="Menlo Regular"/>
                <a:ea typeface="Menlo Regular"/>
                <a:cs typeface="Menlo Regular"/>
                <a:sym typeface="Menlo Regular"/>
              </a:rPr>
              <a:t>    </a:t>
            </a:r>
            <a:endParaRPr sz="1548">
              <a:latin typeface="Menlo Regular"/>
              <a:ea typeface="Menlo Regular"/>
              <a:cs typeface="Menlo Regular"/>
              <a:sym typeface="Menlo Regular"/>
            </a:endParaRPr>
          </a:p>
          <a:p>
            <a:pPr lvl="0" marL="0" indent="0" defTabSz="393192">
              <a:spcBef>
                <a:spcPts val="0"/>
              </a:spcBef>
              <a:buSzTx/>
              <a:buNone/>
              <a:tabLst>
                <a:tab pos="469900" algn="l"/>
              </a:tabLst>
              <a:defRPr sz="1800"/>
            </a:pPr>
            <a:r>
              <a:rPr sz="1548">
                <a:solidFill>
                  <a:srgbClr val="BB2CA2"/>
                </a:solidFill>
                <a:latin typeface="Menlo Regular"/>
                <a:ea typeface="Menlo Regular"/>
                <a:cs typeface="Menlo Regular"/>
                <a:sym typeface="Menlo Regular"/>
              </a:rPr>
              <a:t>bool</a:t>
            </a:r>
            <a:endParaRPr sz="1548">
              <a:latin typeface="Menlo Regular"/>
              <a:ea typeface="Menlo Regular"/>
              <a:cs typeface="Menlo Regular"/>
              <a:sym typeface="Menlo Regular"/>
            </a:endParaRPr>
          </a:p>
          <a:p>
            <a:pPr lvl="0" marL="0" indent="0" defTabSz="393192">
              <a:spcBef>
                <a:spcPts val="0"/>
              </a:spcBef>
              <a:buSzTx/>
              <a:buNone/>
              <a:tabLst>
                <a:tab pos="469900" algn="l"/>
              </a:tabLst>
              <a:defRPr sz="1800"/>
            </a:pPr>
            <a:r>
              <a:rPr sz="1548">
                <a:latin typeface="Menlo Regular"/>
                <a:ea typeface="Menlo Regular"/>
                <a:cs typeface="Menlo Regular"/>
                <a:sym typeface="Menlo Regular"/>
              </a:rPr>
              <a:t>checkCommandInterest(</a:t>
            </a:r>
            <a:r>
              <a:rPr sz="1548">
                <a:solidFill>
                  <a:srgbClr val="BB2CA2"/>
                </a:solidFill>
                <a:latin typeface="Menlo Regular"/>
                <a:ea typeface="Menlo Regular"/>
                <a:cs typeface="Menlo Regular"/>
                <a:sym typeface="Menlo Regular"/>
              </a:rPr>
              <a:t>const</a:t>
            </a:r>
            <a:r>
              <a:rPr sz="1548">
                <a:latin typeface="Menlo Regular"/>
                <a:ea typeface="Menlo Regular"/>
                <a:cs typeface="Menlo Regular"/>
                <a:sym typeface="Menlo Regular"/>
              </a:rPr>
              <a:t> std::string&amp; command);</a:t>
            </a:r>
            <a:endParaRPr sz="1548">
              <a:latin typeface="Menlo Regular"/>
              <a:ea typeface="Menlo Regular"/>
              <a:cs typeface="Menlo Regular"/>
              <a:sym typeface="Menlo Regular"/>
            </a:endParaRPr>
          </a:p>
          <a:p>
            <a:pPr lvl="0" marL="0" indent="0" defTabSz="393192">
              <a:spcBef>
                <a:spcPts val="0"/>
              </a:spcBef>
              <a:buSzTx/>
              <a:buNone/>
              <a:tabLst>
                <a:tab pos="469900" algn="l"/>
              </a:tabLst>
              <a:defRPr sz="1800"/>
            </a:pPr>
            <a:endParaRPr sz="1548">
              <a:latin typeface="Menlo Regular"/>
              <a:ea typeface="Menlo Regular"/>
              <a:cs typeface="Menlo Regular"/>
              <a:sym typeface="Menlo Regular"/>
            </a:endParaRPr>
          </a:p>
          <a:p>
            <a:pPr lvl="0" marL="0" indent="0" defTabSz="393192">
              <a:spcBef>
                <a:spcPts val="0"/>
              </a:spcBef>
              <a:buSzTx/>
              <a:buNone/>
              <a:tabLst>
                <a:tab pos="469900" algn="l"/>
              </a:tabLst>
              <a:defRPr sz="1800"/>
            </a:pPr>
            <a:r>
              <a:rPr sz="1548">
                <a:solidFill>
                  <a:srgbClr val="BB2CA2"/>
                </a:solidFill>
                <a:latin typeface="Menlo Regular"/>
                <a:ea typeface="Menlo Regular"/>
                <a:cs typeface="Menlo Regular"/>
                <a:sym typeface="Menlo Regular"/>
              </a:rPr>
              <a:t>protected</a:t>
            </a:r>
            <a:r>
              <a:rPr sz="1548">
                <a:latin typeface="Menlo Regular"/>
                <a:ea typeface="Menlo Regular"/>
                <a:cs typeface="Menlo Regular"/>
                <a:sym typeface="Menlo Regular"/>
              </a:rPr>
              <a:t>:</a:t>
            </a:r>
            <a:endParaRPr sz="1548">
              <a:latin typeface="Menlo Regular"/>
              <a:ea typeface="Menlo Regular"/>
              <a:cs typeface="Menlo Regular"/>
              <a:sym typeface="Menlo Regular"/>
            </a:endParaRPr>
          </a:p>
          <a:p>
            <a:pPr lvl="0" marL="0" indent="0" defTabSz="393192">
              <a:spcBef>
                <a:spcPts val="0"/>
              </a:spcBef>
              <a:buSzTx/>
              <a:buNone/>
              <a:tabLst>
                <a:tab pos="469900" algn="l"/>
              </a:tabLst>
              <a:defRPr sz="1800"/>
            </a:pPr>
            <a:r>
              <a:rPr sz="1548">
                <a:solidFill>
                  <a:srgbClr val="BB2CA2"/>
                </a:solidFill>
                <a:latin typeface="Menlo Regular"/>
                <a:ea typeface="Menlo Regular"/>
                <a:cs typeface="Menlo Regular"/>
                <a:sym typeface="Menlo Regular"/>
              </a:rPr>
              <a:t>virtual</a:t>
            </a:r>
            <a:r>
              <a:rPr sz="1548">
                <a:latin typeface="Menlo Regular"/>
                <a:ea typeface="Menlo Regular"/>
                <a:cs typeface="Menlo Regular"/>
                <a:sym typeface="Menlo Regular"/>
              </a:rPr>
              <a:t> </a:t>
            </a:r>
            <a:r>
              <a:rPr sz="1548">
                <a:solidFill>
                  <a:srgbClr val="BB2CA2"/>
                </a:solidFill>
                <a:latin typeface="Menlo Regular"/>
                <a:ea typeface="Menlo Regular"/>
                <a:cs typeface="Menlo Regular"/>
                <a:sym typeface="Menlo Regular"/>
              </a:rPr>
              <a:t>bool</a:t>
            </a:r>
            <a:r>
              <a:rPr sz="1548">
                <a:latin typeface="Menlo Regular"/>
                <a:ea typeface="Menlo Regular"/>
                <a:cs typeface="Menlo Regular"/>
                <a:sym typeface="Menlo Regular"/>
              </a:rPr>
              <a:t> </a:t>
            </a:r>
            <a:endParaRPr sz="1548">
              <a:latin typeface="Menlo Regular"/>
              <a:ea typeface="Menlo Regular"/>
              <a:cs typeface="Menlo Regular"/>
              <a:sym typeface="Menlo Regular"/>
            </a:endParaRPr>
          </a:p>
          <a:p>
            <a:pPr lvl="0" marL="0" indent="0" defTabSz="393192">
              <a:spcBef>
                <a:spcPts val="0"/>
              </a:spcBef>
              <a:buSzTx/>
              <a:buNone/>
              <a:tabLst>
                <a:tab pos="469900" algn="l"/>
              </a:tabLst>
              <a:defRPr sz="1800"/>
            </a:pPr>
            <a:r>
              <a:rPr sz="1548">
                <a:latin typeface="Menlo Regular"/>
                <a:ea typeface="Menlo Regular"/>
                <a:cs typeface="Menlo Regular"/>
                <a:sym typeface="Menlo Regular"/>
              </a:rPr>
              <a:t>match(</a:t>
            </a:r>
            <a:r>
              <a:rPr sz="1548">
                <a:solidFill>
                  <a:srgbClr val="BB2CA2"/>
                </a:solidFill>
                <a:latin typeface="Menlo Regular"/>
                <a:ea typeface="Menlo Regular"/>
                <a:cs typeface="Menlo Regular"/>
                <a:sym typeface="Menlo Regular"/>
              </a:rPr>
              <a:t>const</a:t>
            </a:r>
            <a:r>
              <a:rPr sz="1548">
                <a:latin typeface="Menlo Regular"/>
                <a:ea typeface="Menlo Regular"/>
                <a:cs typeface="Menlo Regular"/>
                <a:sym typeface="Menlo Regular"/>
              </a:rPr>
              <a:t> Name&amp; name, </a:t>
            </a:r>
            <a:r>
              <a:rPr sz="1548">
                <a:solidFill>
                  <a:srgbClr val="BB2CA2"/>
                </a:solidFill>
                <a:latin typeface="Menlo Regular"/>
                <a:ea typeface="Menlo Regular"/>
                <a:cs typeface="Menlo Regular"/>
                <a:sym typeface="Menlo Regular"/>
              </a:rPr>
              <a:t>const</a:t>
            </a:r>
            <a:r>
              <a:rPr sz="1548">
                <a:latin typeface="Menlo Regular"/>
                <a:ea typeface="Menlo Regular"/>
                <a:cs typeface="Menlo Regular"/>
                <a:sym typeface="Menlo Regular"/>
              </a:rPr>
              <a:t> Name&amp; certName,</a:t>
            </a:r>
            <a:endParaRPr sz="1548">
              <a:latin typeface="Menlo Regular"/>
              <a:ea typeface="Menlo Regular"/>
              <a:cs typeface="Menlo Regular"/>
              <a:sym typeface="Menlo Regular"/>
            </a:endParaRPr>
          </a:p>
          <a:p>
            <a:pPr lvl="0" marL="0" indent="0" defTabSz="393192">
              <a:spcBef>
                <a:spcPts val="0"/>
              </a:spcBef>
              <a:buSzTx/>
              <a:buNone/>
              <a:tabLst>
                <a:tab pos="469900" algn="l"/>
              </a:tabLst>
              <a:defRPr sz="1800"/>
            </a:pPr>
            <a:r>
              <a:rPr sz="1548">
                <a:latin typeface="Menlo Regular"/>
                <a:ea typeface="Menlo Regular"/>
                <a:cs typeface="Menlo Regular"/>
                <a:sym typeface="Menlo Regular"/>
              </a:rPr>
              <a:t>      </a:t>
            </a:r>
            <a:r>
              <a:rPr sz="1548">
                <a:solidFill>
                  <a:srgbClr val="BB2CA2"/>
                </a:solidFill>
                <a:latin typeface="Menlo Regular"/>
                <a:ea typeface="Menlo Regular"/>
                <a:cs typeface="Menlo Regular"/>
                <a:sym typeface="Menlo Regular"/>
              </a:rPr>
              <a:t>const</a:t>
            </a:r>
            <a:r>
              <a:rPr sz="1548">
                <a:latin typeface="Menlo Regular"/>
                <a:ea typeface="Menlo Regular"/>
                <a:cs typeface="Menlo Regular"/>
                <a:sym typeface="Menlo Regular"/>
              </a:rPr>
              <a:t> std::string&amp; command) = </a:t>
            </a:r>
            <a:r>
              <a:rPr sz="1548">
                <a:solidFill>
                  <a:srgbClr val="272AD8"/>
                </a:solidFill>
                <a:latin typeface="Menlo Regular"/>
                <a:ea typeface="Menlo Regular"/>
                <a:cs typeface="Menlo Regular"/>
                <a:sym typeface="Menlo Regular"/>
              </a:rPr>
              <a:t>0</a:t>
            </a:r>
            <a:r>
              <a:rPr sz="1548">
                <a:latin typeface="Menlo Regular"/>
                <a:ea typeface="Menlo Regular"/>
                <a:cs typeface="Menlo Regular"/>
                <a:sym typeface="Menlo Regular"/>
              </a:rPr>
              <a:t>;</a:t>
            </a:r>
            <a:endParaRPr sz="1548">
              <a:latin typeface="Menlo Regular"/>
              <a:ea typeface="Menlo Regular"/>
              <a:cs typeface="Menlo Regular"/>
              <a:sym typeface="Menlo Regular"/>
            </a:endParaRPr>
          </a:p>
          <a:p>
            <a:pPr lvl="0" marL="0" indent="0" defTabSz="393192">
              <a:spcBef>
                <a:spcPts val="0"/>
              </a:spcBef>
              <a:buSzTx/>
              <a:buNone/>
              <a:tabLst>
                <a:tab pos="469900" algn="l"/>
              </a:tabLst>
              <a:defRPr sz="1800"/>
            </a:pPr>
            <a:r>
              <a:rPr sz="1548">
                <a:latin typeface="Menlo Regular"/>
                <a:ea typeface="Menlo Regular"/>
                <a:cs typeface="Menlo Regular"/>
                <a:sym typeface="Menlo Regular"/>
              </a:rPr>
              <a:t>    </a:t>
            </a:r>
            <a:endParaRPr sz="1548">
              <a:latin typeface="Menlo Regular"/>
              <a:ea typeface="Menlo Regular"/>
              <a:cs typeface="Menlo Regular"/>
              <a:sym typeface="Menlo Regular"/>
            </a:endParaRPr>
          </a:p>
          <a:p>
            <a:pPr lvl="0" marL="0" indent="0" defTabSz="393192">
              <a:spcBef>
                <a:spcPts val="0"/>
              </a:spcBef>
              <a:buSzTx/>
              <a:buNone/>
              <a:tabLst>
                <a:tab pos="469900" algn="l"/>
              </a:tabLst>
              <a:defRPr sz="1800"/>
            </a:pPr>
            <a:r>
              <a:rPr sz="1548">
                <a:solidFill>
                  <a:srgbClr val="BB2CA2"/>
                </a:solidFill>
                <a:latin typeface="Menlo Regular"/>
                <a:ea typeface="Menlo Regular"/>
                <a:cs typeface="Menlo Regular"/>
                <a:sym typeface="Menlo Regular"/>
              </a:rPr>
              <a:t>virtual</a:t>
            </a:r>
            <a:r>
              <a:rPr sz="1548">
                <a:latin typeface="Menlo Regular"/>
                <a:ea typeface="Menlo Regular"/>
                <a:cs typeface="Menlo Regular"/>
                <a:sym typeface="Menlo Regular"/>
              </a:rPr>
              <a:t> </a:t>
            </a:r>
            <a:r>
              <a:rPr sz="1548">
                <a:solidFill>
                  <a:srgbClr val="BB2CA2"/>
                </a:solidFill>
                <a:latin typeface="Menlo Regular"/>
                <a:ea typeface="Menlo Regular"/>
                <a:cs typeface="Menlo Regular"/>
                <a:sym typeface="Menlo Regular"/>
              </a:rPr>
              <a:t>bool</a:t>
            </a:r>
            <a:endParaRPr sz="1548">
              <a:latin typeface="Menlo Regular"/>
              <a:ea typeface="Menlo Regular"/>
              <a:cs typeface="Menlo Regular"/>
              <a:sym typeface="Menlo Regular"/>
            </a:endParaRPr>
          </a:p>
          <a:p>
            <a:pPr lvl="0" marL="0" indent="0" defTabSz="393192">
              <a:spcBef>
                <a:spcPts val="0"/>
              </a:spcBef>
              <a:buSzTx/>
              <a:buNone/>
              <a:tabLst>
                <a:tab pos="469900" algn="l"/>
              </a:tabLst>
              <a:defRPr sz="1800"/>
            </a:pPr>
            <a:r>
              <a:rPr sz="1548">
                <a:latin typeface="Menlo Regular"/>
                <a:ea typeface="Menlo Regular"/>
                <a:cs typeface="Menlo Regular"/>
                <a:sym typeface="Menlo Regular"/>
              </a:rPr>
              <a:t>match(</a:t>
            </a:r>
            <a:r>
              <a:rPr sz="1548">
                <a:solidFill>
                  <a:srgbClr val="BB2CA2"/>
                </a:solidFill>
                <a:latin typeface="Menlo Regular"/>
                <a:ea typeface="Menlo Regular"/>
                <a:cs typeface="Menlo Regular"/>
                <a:sym typeface="Menlo Regular"/>
              </a:rPr>
              <a:t>const</a:t>
            </a:r>
            <a:r>
              <a:rPr sz="1548">
                <a:latin typeface="Menlo Regular"/>
                <a:ea typeface="Menlo Regular"/>
                <a:cs typeface="Menlo Regular"/>
                <a:sym typeface="Menlo Regular"/>
              </a:rPr>
              <a:t> Name&amp; name, </a:t>
            </a:r>
            <a:r>
              <a:rPr sz="1548">
                <a:solidFill>
                  <a:srgbClr val="BB2CA2"/>
                </a:solidFill>
                <a:latin typeface="Menlo Regular"/>
                <a:ea typeface="Menlo Regular"/>
                <a:cs typeface="Menlo Regular"/>
                <a:sym typeface="Menlo Regular"/>
              </a:rPr>
              <a:t>const</a:t>
            </a:r>
            <a:r>
              <a:rPr sz="1548">
                <a:latin typeface="Menlo Regular"/>
                <a:ea typeface="Menlo Regular"/>
                <a:cs typeface="Menlo Regular"/>
                <a:sym typeface="Menlo Regular"/>
              </a:rPr>
              <a:t> std::string&amp; command) = </a:t>
            </a:r>
            <a:r>
              <a:rPr sz="1548">
                <a:solidFill>
                  <a:srgbClr val="272AD8"/>
                </a:solidFill>
                <a:latin typeface="Menlo Regular"/>
                <a:ea typeface="Menlo Regular"/>
                <a:cs typeface="Menlo Regular"/>
                <a:sym typeface="Menlo Regular"/>
              </a:rPr>
              <a:t>0</a:t>
            </a:r>
            <a:r>
              <a:rPr sz="1548">
                <a:latin typeface="Menlo Regular"/>
                <a:ea typeface="Menlo Regular"/>
                <a:cs typeface="Menlo Regular"/>
                <a:sym typeface="Menlo Regular"/>
              </a:rPr>
              <a:t>;</a:t>
            </a:r>
            <a:endParaRPr sz="1548">
              <a:latin typeface="Menlo Regular"/>
              <a:ea typeface="Menlo Regular"/>
              <a:cs typeface="Menlo Regular"/>
              <a:sym typeface="Menlo Regular"/>
            </a:endParaRPr>
          </a:p>
        </p:txBody>
      </p:sp>
    </p:spTree>
  </p:cSld>
  <p:clrMapOvr>
    <a:masterClrMapping/>
  </p:clrMapOvr>
  <p:transition spd="med" advClick="1"/>
</p:sld>
</file>

<file path=ppt/slides/slide1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4" name="Shape 64"/>
          <p:cNvSpPr/>
          <p:nvPr>
            <p:ph type="body" idx="1"/>
          </p:nvPr>
        </p:nvSpPr>
        <p:spPr>
          <a:xfrm>
            <a:off x="330200" y="1316036"/>
            <a:ext cx="8229600" cy="5481640"/>
          </a:xfrm>
          <a:prstGeom prst="rect">
            <a:avLst/>
          </a:prstGeom>
        </p:spPr>
        <p:txBody>
          <a:bodyPr lIns="0" tIns="0" rIns="0" bIns="0">
            <a:normAutofit fontScale="100000" lnSpcReduction="0"/>
          </a:bodyPr>
          <a:lstStyle/>
          <a:p>
            <a:pPr lvl="0">
              <a:lnSpc>
                <a:spcPct val="80000"/>
              </a:lnSpc>
              <a:spcBef>
                <a:spcPts val="400"/>
              </a:spcBef>
              <a:buSzTx/>
              <a:buNone/>
              <a:defRPr sz="1800"/>
            </a:pPr>
            <a:r>
              <a:t>Class RepoAccessControl</a:t>
            </a:r>
          </a:p>
          <a:p>
            <a:pPr lvl="0" marL="0" indent="0" defTabSz="457200">
              <a:spcBef>
                <a:spcPts val="0"/>
              </a:spcBef>
              <a:buSzTx/>
              <a:buNone/>
              <a:tabLst>
                <a:tab pos="546100" algn="l"/>
              </a:tabLst>
              <a:defRPr sz="1800"/>
            </a:pPr>
            <a:endParaRPr>
              <a:latin typeface="Menlo Regular"/>
              <a:ea typeface="Menlo Regular"/>
              <a:cs typeface="Menlo Regular"/>
              <a:sym typeface="Menlo Regular"/>
            </a:endParaRPr>
          </a:p>
          <a:p>
            <a:pPr lvl="0" marL="0" indent="0" defTabSz="457200">
              <a:spcBef>
                <a:spcPts val="0"/>
              </a:spcBef>
              <a:buSzTx/>
              <a:buNone/>
              <a:tabLst>
                <a:tab pos="546100" algn="l"/>
              </a:tabLst>
              <a:defRPr sz="1800"/>
            </a:pPr>
            <a:r>
              <a:rPr>
                <a:solidFill>
                  <a:srgbClr val="BB2CA2"/>
                </a:solidFill>
                <a:latin typeface="Menlo Regular"/>
                <a:ea typeface="Menlo Regular"/>
                <a:cs typeface="Menlo Regular"/>
                <a:sym typeface="Menlo Regular"/>
              </a:rPr>
              <a:t>public</a:t>
            </a:r>
            <a:r>
              <a:rPr>
                <a:latin typeface="Menlo Regular"/>
                <a:ea typeface="Menlo Regular"/>
                <a:cs typeface="Menlo Regular"/>
                <a:sym typeface="Menlo Regular"/>
              </a:rPr>
              <a:t>:</a:t>
            </a:r>
            <a:endParaRPr>
              <a:solidFill>
                <a:srgbClr val="BB2CA2"/>
              </a:solidFill>
              <a:latin typeface="Menlo Regular"/>
              <a:ea typeface="Menlo Regular"/>
              <a:cs typeface="Menlo Regular"/>
              <a:sym typeface="Menlo Regular"/>
            </a:endParaRPr>
          </a:p>
          <a:p>
            <a:pPr lvl="0" marL="0" indent="0" defTabSz="457200">
              <a:spcBef>
                <a:spcPts val="0"/>
              </a:spcBef>
              <a:buSzTx/>
              <a:buNone/>
              <a:tabLst>
                <a:tab pos="546100" algn="l"/>
              </a:tabLst>
              <a:defRPr sz="1800"/>
            </a:pPr>
            <a:r>
              <a:rPr>
                <a:latin typeface="Menlo Regular"/>
                <a:ea typeface="Menlo Regular"/>
                <a:cs typeface="Menlo Regular"/>
                <a:sym typeface="Menlo Regular"/>
              </a:rPr>
              <a:t>RepoAccessControl(</a:t>
            </a:r>
            <a:r>
              <a:rPr>
                <a:solidFill>
                  <a:srgbClr val="BB2CA2"/>
                </a:solidFill>
                <a:latin typeface="Menlo Regular"/>
                <a:ea typeface="Menlo Regular"/>
                <a:cs typeface="Menlo Regular"/>
                <a:sym typeface="Menlo Regular"/>
              </a:rPr>
              <a:t>const</a:t>
            </a:r>
            <a:r>
              <a:rPr>
                <a:latin typeface="Menlo Regular"/>
                <a:ea typeface="Menlo Regular"/>
                <a:cs typeface="Menlo Regular"/>
                <a:sym typeface="Menlo Regular"/>
              </a:rPr>
              <a:t> boost::property_tree::ptree&amp; 			</a:t>
            </a:r>
            <a:endParaRPr>
              <a:latin typeface="Menlo Regular"/>
              <a:ea typeface="Menlo Regular"/>
              <a:cs typeface="Menlo Regular"/>
              <a:sym typeface="Menlo Regular"/>
            </a:endParaRPr>
          </a:p>
          <a:p>
            <a:pPr lvl="0" marL="0" indent="0" defTabSz="457200">
              <a:spcBef>
                <a:spcPts val="0"/>
              </a:spcBef>
              <a:buSzTx/>
              <a:buNone/>
              <a:tabLst>
                <a:tab pos="546100" algn="l"/>
              </a:tabLst>
              <a:defRPr sz="1800"/>
            </a:pPr>
            <a:r>
              <a:rPr>
                <a:latin typeface="Menlo Regular"/>
                <a:ea typeface="Menlo Regular"/>
                <a:cs typeface="Menlo Regular"/>
                <a:sym typeface="Menlo Regular"/>
              </a:rPr>
              <a:t>  							 config);</a:t>
            </a:r>
            <a:endParaRPr>
              <a:latin typeface="Menlo Regular"/>
              <a:ea typeface="Menlo Regular"/>
              <a:cs typeface="Menlo Regular"/>
              <a:sym typeface="Menlo Regular"/>
            </a:endParaRPr>
          </a:p>
          <a:p>
            <a:pPr lvl="0" marL="0" indent="0" defTabSz="457200">
              <a:spcBef>
                <a:spcPts val="0"/>
              </a:spcBef>
              <a:buSzTx/>
              <a:buNone/>
              <a:tabLst>
                <a:tab pos="546100" algn="l"/>
              </a:tabLst>
              <a:defRPr sz="1800"/>
            </a:pPr>
            <a:endParaRPr>
              <a:latin typeface="Menlo Regular"/>
              <a:ea typeface="Menlo Regular"/>
              <a:cs typeface="Menlo Regular"/>
              <a:sym typeface="Menlo Regular"/>
            </a:endParaRPr>
          </a:p>
          <a:p>
            <a:pPr lvl="0" marL="0" indent="0" defTabSz="457200">
              <a:spcBef>
                <a:spcPts val="0"/>
              </a:spcBef>
              <a:buSzTx/>
              <a:buNone/>
              <a:tabLst>
                <a:tab pos="546100" algn="l"/>
              </a:tabLst>
              <a:defRPr sz="1800"/>
            </a:pPr>
            <a:r>
              <a:rPr>
                <a:solidFill>
                  <a:srgbClr val="BB2CA2"/>
                </a:solidFill>
                <a:latin typeface="Menlo Regular"/>
                <a:ea typeface="Menlo Regular"/>
                <a:cs typeface="Menlo Regular"/>
                <a:sym typeface="Menlo Regular"/>
              </a:rPr>
              <a:t>void</a:t>
            </a:r>
            <a:r>
              <a:rPr>
                <a:latin typeface="Menlo Regular"/>
                <a:ea typeface="Menlo Regular"/>
                <a:cs typeface="Menlo Regular"/>
                <a:sym typeface="Menlo Regular"/>
              </a:rPr>
              <a:t> </a:t>
            </a:r>
            <a:endParaRPr>
              <a:latin typeface="Menlo Regular"/>
              <a:ea typeface="Menlo Regular"/>
              <a:cs typeface="Menlo Regular"/>
              <a:sym typeface="Menlo Regular"/>
            </a:endParaRPr>
          </a:p>
          <a:p>
            <a:pPr lvl="0" marL="0" indent="0" defTabSz="457200">
              <a:spcBef>
                <a:spcPts val="0"/>
              </a:spcBef>
              <a:buSzTx/>
              <a:buNone/>
              <a:tabLst>
                <a:tab pos="546100" algn="l"/>
              </a:tabLst>
              <a:defRPr sz="1800"/>
            </a:pPr>
            <a:r>
              <a:rPr>
                <a:latin typeface="Menlo Regular"/>
                <a:ea typeface="Menlo Regular"/>
                <a:cs typeface="Menlo Regular"/>
                <a:sym typeface="Menlo Regular"/>
              </a:rPr>
              <a:t>load(</a:t>
            </a:r>
            <a:r>
              <a:rPr>
                <a:solidFill>
                  <a:srgbClr val="BB2CA2"/>
                </a:solidFill>
                <a:latin typeface="Menlo Regular"/>
                <a:ea typeface="Menlo Regular"/>
                <a:cs typeface="Menlo Regular"/>
                <a:sym typeface="Menlo Regular"/>
              </a:rPr>
              <a:t>const</a:t>
            </a:r>
            <a:r>
              <a:rPr>
                <a:latin typeface="Menlo Regular"/>
                <a:ea typeface="Menlo Regular"/>
                <a:cs typeface="Menlo Regular"/>
                <a:sym typeface="Menlo Regular"/>
              </a:rPr>
              <a:t> boost::property_tree::ptree&amp; config);</a:t>
            </a:r>
            <a:endParaRPr>
              <a:latin typeface="Menlo Regular"/>
              <a:ea typeface="Menlo Regular"/>
              <a:cs typeface="Menlo Regular"/>
              <a:sym typeface="Menlo Regular"/>
            </a:endParaRPr>
          </a:p>
          <a:p>
            <a:pPr lvl="0" marL="0" indent="0" defTabSz="457200">
              <a:spcBef>
                <a:spcPts val="0"/>
              </a:spcBef>
              <a:buSzTx/>
              <a:buNone/>
              <a:tabLst>
                <a:tab pos="546100" algn="l"/>
              </a:tabLst>
              <a:defRPr sz="1800"/>
            </a:pPr>
            <a:r>
              <a:rPr>
                <a:latin typeface="Menlo Regular"/>
                <a:ea typeface="Menlo Regular"/>
                <a:cs typeface="Menlo Regular"/>
                <a:sym typeface="Menlo Regular"/>
              </a:rPr>
              <a:t>  </a:t>
            </a:r>
            <a:endParaRPr>
              <a:latin typeface="Menlo Regular"/>
              <a:ea typeface="Menlo Regular"/>
              <a:cs typeface="Menlo Regular"/>
              <a:sym typeface="Menlo Regular"/>
            </a:endParaRPr>
          </a:p>
          <a:p>
            <a:pPr lvl="0" marL="0" indent="0" defTabSz="457200">
              <a:spcBef>
                <a:spcPts val="0"/>
              </a:spcBef>
              <a:buSzTx/>
              <a:buNone/>
              <a:tabLst>
                <a:tab pos="546100" algn="l"/>
              </a:tabLst>
              <a:defRPr sz="1800"/>
            </a:pPr>
            <a:r>
              <a:rPr>
                <a:solidFill>
                  <a:srgbClr val="BB2CA2"/>
                </a:solidFill>
                <a:latin typeface="Menlo Regular"/>
                <a:ea typeface="Menlo Regular"/>
                <a:cs typeface="Menlo Regular"/>
                <a:sym typeface="Menlo Regular"/>
              </a:rPr>
              <a:t>void</a:t>
            </a:r>
            <a:endParaRPr>
              <a:latin typeface="Menlo Regular"/>
              <a:ea typeface="Menlo Regular"/>
              <a:cs typeface="Menlo Regular"/>
              <a:sym typeface="Menlo Regular"/>
            </a:endParaRPr>
          </a:p>
          <a:p>
            <a:pPr lvl="0" marL="0" indent="0" defTabSz="457200">
              <a:spcBef>
                <a:spcPts val="0"/>
              </a:spcBef>
              <a:buSzTx/>
              <a:buNone/>
              <a:tabLst>
                <a:tab pos="546100" algn="l"/>
              </a:tabLst>
              <a:defRPr sz="1800"/>
            </a:pPr>
            <a:r>
              <a:rPr>
                <a:latin typeface="Menlo Regular"/>
                <a:ea typeface="Menlo Regular"/>
                <a:cs typeface="Menlo Regular"/>
                <a:sym typeface="Menlo Regular"/>
              </a:rPr>
              <a:t>load(</a:t>
            </a:r>
            <a:r>
              <a:rPr>
                <a:solidFill>
                  <a:srgbClr val="BB2CA2"/>
                </a:solidFill>
                <a:latin typeface="Menlo Regular"/>
                <a:ea typeface="Menlo Regular"/>
                <a:cs typeface="Menlo Regular"/>
                <a:sym typeface="Menlo Regular"/>
              </a:rPr>
              <a:t>const</a:t>
            </a:r>
            <a:r>
              <a:rPr>
                <a:latin typeface="Menlo Regular"/>
                <a:ea typeface="Menlo Regular"/>
                <a:cs typeface="Menlo Regular"/>
                <a:sym typeface="Menlo Regular"/>
              </a:rPr>
              <a:t> std::string&amp; fileName);</a:t>
            </a:r>
            <a:endParaRPr>
              <a:latin typeface="Menlo Regular"/>
              <a:ea typeface="Menlo Regular"/>
              <a:cs typeface="Menlo Regular"/>
              <a:sym typeface="Menlo Regular"/>
            </a:endParaRPr>
          </a:p>
          <a:p>
            <a:pPr lvl="0" marL="0" indent="0" defTabSz="457200">
              <a:spcBef>
                <a:spcPts val="0"/>
              </a:spcBef>
              <a:buSzTx/>
              <a:buNone/>
              <a:tabLst>
                <a:tab pos="546100" algn="l"/>
              </a:tabLst>
              <a:defRPr sz="1800"/>
            </a:pPr>
            <a:endParaRPr>
              <a:latin typeface="Menlo Regular"/>
              <a:ea typeface="Menlo Regular"/>
              <a:cs typeface="Menlo Regular"/>
              <a:sym typeface="Menlo Regular"/>
            </a:endParaRPr>
          </a:p>
          <a:p>
            <a:pPr lvl="0" marL="0" indent="0" defTabSz="457200">
              <a:spcBef>
                <a:spcPts val="0"/>
              </a:spcBef>
              <a:buSzTx/>
              <a:buNone/>
              <a:tabLst>
                <a:tab pos="546100" algn="l"/>
              </a:tabLst>
              <a:defRPr sz="1800"/>
            </a:pPr>
            <a:r>
              <a:rPr>
                <a:solidFill>
                  <a:srgbClr val="BB2CA2"/>
                </a:solidFill>
                <a:latin typeface="Menlo Regular"/>
                <a:ea typeface="Menlo Regular"/>
                <a:cs typeface="Menlo Regular"/>
                <a:sym typeface="Menlo Regular"/>
              </a:rPr>
              <a:t>void</a:t>
            </a:r>
            <a:endParaRPr>
              <a:latin typeface="Menlo Regular"/>
              <a:ea typeface="Menlo Regular"/>
              <a:cs typeface="Menlo Regular"/>
              <a:sym typeface="Menlo Regular"/>
            </a:endParaRPr>
          </a:p>
          <a:p>
            <a:pPr lvl="0" marL="0" indent="0" defTabSz="457200">
              <a:spcBef>
                <a:spcPts val="0"/>
              </a:spcBef>
              <a:buSzTx/>
              <a:buNone/>
              <a:tabLst>
                <a:tab pos="546100" algn="l"/>
              </a:tabLst>
              <a:defRPr sz="1800"/>
            </a:pPr>
            <a:r>
              <a:rPr>
                <a:latin typeface="Menlo Regular"/>
                <a:ea typeface="Menlo Regular"/>
                <a:cs typeface="Menlo Regular"/>
                <a:sym typeface="Menlo Regular"/>
              </a:rPr>
              <a:t>load(</a:t>
            </a:r>
            <a:r>
              <a:rPr>
                <a:solidFill>
                  <a:srgbClr val="BB2CA2"/>
                </a:solidFill>
                <a:latin typeface="Menlo Regular"/>
                <a:ea typeface="Menlo Regular"/>
                <a:cs typeface="Menlo Regular"/>
                <a:sym typeface="Menlo Regular"/>
              </a:rPr>
              <a:t>const</a:t>
            </a:r>
            <a:r>
              <a:rPr>
                <a:latin typeface="Menlo Regular"/>
                <a:ea typeface="Menlo Regular"/>
                <a:cs typeface="Menlo Regular"/>
                <a:sym typeface="Menlo Regular"/>
              </a:rPr>
              <a:t> std::string&amp; input,</a:t>
            </a:r>
            <a:endParaRPr>
              <a:latin typeface="Menlo Regular"/>
              <a:ea typeface="Menlo Regular"/>
              <a:cs typeface="Menlo Regular"/>
              <a:sym typeface="Menlo Regular"/>
            </a:endParaRPr>
          </a:p>
          <a:p>
            <a:pPr lvl="0" marL="0" indent="0" defTabSz="457200">
              <a:spcBef>
                <a:spcPts val="0"/>
              </a:spcBef>
              <a:buSzTx/>
              <a:buNone/>
              <a:tabLst>
                <a:tab pos="546100" algn="l"/>
              </a:tabLst>
              <a:defRPr sz="1800"/>
            </a:pPr>
            <a:r>
              <a:rPr>
                <a:latin typeface="Menlo Regular"/>
                <a:ea typeface="Menlo Regular"/>
                <a:cs typeface="Menlo Regular"/>
                <a:sym typeface="Menlo Regular"/>
              </a:rPr>
              <a:t>     </a:t>
            </a:r>
            <a:r>
              <a:rPr>
                <a:solidFill>
                  <a:srgbClr val="BB2CA2"/>
                </a:solidFill>
                <a:latin typeface="Menlo Regular"/>
                <a:ea typeface="Menlo Regular"/>
                <a:cs typeface="Menlo Regular"/>
                <a:sym typeface="Menlo Regular"/>
              </a:rPr>
              <a:t>const</a:t>
            </a:r>
            <a:r>
              <a:rPr>
                <a:latin typeface="Menlo Regular"/>
                <a:ea typeface="Menlo Regular"/>
                <a:cs typeface="Menlo Regular"/>
                <a:sym typeface="Menlo Regular"/>
              </a:rPr>
              <a:t> std::string&amp; fileName);</a:t>
            </a:r>
            <a:endParaRPr>
              <a:latin typeface="Menlo Regular"/>
              <a:ea typeface="Menlo Regular"/>
              <a:cs typeface="Menlo Regular"/>
              <a:sym typeface="Menlo Regular"/>
            </a:endParaRPr>
          </a:p>
          <a:p>
            <a:pPr lvl="0" marL="0" indent="0" defTabSz="457200">
              <a:spcBef>
                <a:spcPts val="0"/>
              </a:spcBef>
              <a:buSzTx/>
              <a:buNone/>
              <a:tabLst>
                <a:tab pos="546100" algn="l"/>
              </a:tabLst>
              <a:defRPr sz="1800"/>
            </a:pPr>
            <a:endParaRPr>
              <a:latin typeface="Menlo Regular"/>
              <a:ea typeface="Menlo Regular"/>
              <a:cs typeface="Menlo Regular"/>
              <a:sym typeface="Menlo Regular"/>
            </a:endParaRPr>
          </a:p>
          <a:p>
            <a:pPr lvl="0" marL="0" indent="0" defTabSz="457200">
              <a:spcBef>
                <a:spcPts val="0"/>
              </a:spcBef>
              <a:buSzTx/>
              <a:buNone/>
              <a:tabLst>
                <a:tab pos="546100" algn="l"/>
              </a:tabLst>
              <a:defRPr sz="1800"/>
            </a:pPr>
            <a:r>
              <a:rPr>
                <a:solidFill>
                  <a:srgbClr val="BB2CA2"/>
                </a:solidFill>
                <a:latin typeface="Menlo Regular"/>
                <a:ea typeface="Menlo Regular"/>
                <a:cs typeface="Menlo Regular"/>
                <a:sym typeface="Menlo Regular"/>
              </a:rPr>
              <a:t>void</a:t>
            </a:r>
            <a:endParaRPr>
              <a:latin typeface="Menlo Regular"/>
              <a:ea typeface="Menlo Regular"/>
              <a:cs typeface="Menlo Regular"/>
              <a:sym typeface="Menlo Regular"/>
            </a:endParaRPr>
          </a:p>
          <a:p>
            <a:pPr lvl="0" marL="0" indent="0" defTabSz="457200">
              <a:spcBef>
                <a:spcPts val="0"/>
              </a:spcBef>
              <a:buSzTx/>
              <a:buNone/>
              <a:tabLst>
                <a:tab pos="546100" algn="l"/>
              </a:tabLst>
              <a:defRPr sz="1800"/>
            </a:pPr>
            <a:r>
              <a:rPr>
                <a:latin typeface="Menlo Regular"/>
                <a:ea typeface="Menlo Regular"/>
                <a:cs typeface="Menlo Regular"/>
                <a:sym typeface="Menlo Regular"/>
              </a:rPr>
              <a:t>load(std::istream&amp; input, </a:t>
            </a:r>
            <a:r>
              <a:rPr>
                <a:solidFill>
                  <a:srgbClr val="BB2CA2"/>
                </a:solidFill>
                <a:latin typeface="Menlo Regular"/>
                <a:ea typeface="Menlo Regular"/>
                <a:cs typeface="Menlo Regular"/>
                <a:sym typeface="Menlo Regular"/>
              </a:rPr>
              <a:t>const</a:t>
            </a:r>
            <a:r>
              <a:rPr>
                <a:latin typeface="Menlo Regular"/>
                <a:ea typeface="Menlo Regular"/>
                <a:cs typeface="Menlo Regular"/>
                <a:sym typeface="Menlo Regular"/>
              </a:rPr>
              <a:t> std::string&amp; fileName);</a:t>
            </a:r>
          </a:p>
        </p:txBody>
      </p:sp>
      <p:sp>
        <p:nvSpPr>
          <p:cNvPr id="65" name="Shape 65"/>
          <p:cNvSpPr/>
          <p:nvPr>
            <p:ph type="title"/>
          </p:nvPr>
        </p:nvSpPr>
        <p:spPr>
          <a:xfrm>
            <a:off x="457200" y="274637"/>
            <a:ext cx="8229600" cy="1143001"/>
          </a:xfrm>
          <a:prstGeom prst="rect">
            <a:avLst/>
          </a:prstGeom>
        </p:spPr>
        <p:txBody>
          <a:bodyPr lIns="0" tIns="0" rIns="0" bIns="0">
            <a:normAutofit fontScale="100000" lnSpcReduction="0"/>
          </a:bodyPr>
          <a:lstStyle>
            <a:lvl1pPr algn="l">
              <a:defRPr>
                <a:latin typeface="Calibri Light"/>
                <a:ea typeface="Calibri Light"/>
                <a:cs typeface="Calibri Light"/>
                <a:sym typeface="Calibri Light"/>
              </a:defRPr>
            </a:lvl1pPr>
          </a:lstStyle>
          <a:p>
            <a:pPr lvl="0">
              <a:defRPr sz="1800"/>
            </a:pPr>
            <a:r>
              <a:rPr sz="4400"/>
              <a:t>Implementation</a:t>
            </a:r>
          </a:p>
        </p:txBody>
      </p:sp>
    </p:spTree>
  </p:cSld>
  <p:clrMapOvr>
    <a:masterClrMapping/>
  </p:clrMapOvr>
  <p:transition spd="med" advClick="1"/>
</p:sld>
</file>

<file path=ppt/slides/slide1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7" name="Shape 67"/>
          <p:cNvSpPr/>
          <p:nvPr>
            <p:ph type="body" idx="1"/>
          </p:nvPr>
        </p:nvSpPr>
        <p:spPr>
          <a:xfrm>
            <a:off x="457200" y="1419225"/>
            <a:ext cx="8229600" cy="5121275"/>
          </a:xfrm>
          <a:prstGeom prst="rect">
            <a:avLst/>
          </a:prstGeom>
        </p:spPr>
        <p:txBody>
          <a:bodyPr lIns="0" tIns="0" rIns="0" bIns="0">
            <a:normAutofit fontScale="100000" lnSpcReduction="0"/>
          </a:bodyPr>
          <a:lstStyle/>
          <a:p>
            <a:pPr lvl="0" marL="0" indent="0" defTabSz="416052">
              <a:spcBef>
                <a:spcPts val="0"/>
              </a:spcBef>
              <a:buSzTx/>
              <a:buNone/>
              <a:tabLst>
                <a:tab pos="495300" algn="l"/>
              </a:tabLst>
              <a:defRPr sz="1800"/>
            </a:pPr>
            <a:r>
              <a:rPr sz="1638">
                <a:solidFill>
                  <a:srgbClr val="BB2CA2"/>
                </a:solidFill>
                <a:latin typeface="Menlo Regular"/>
                <a:ea typeface="Menlo Regular"/>
                <a:cs typeface="Menlo Regular"/>
                <a:sym typeface="Menlo Regular"/>
              </a:rPr>
              <a:t>void</a:t>
            </a:r>
            <a:r>
              <a:rPr sz="1638">
                <a:latin typeface="Menlo Regular"/>
                <a:ea typeface="Menlo Regular"/>
                <a:cs typeface="Menlo Regular"/>
                <a:sym typeface="Menlo Regular"/>
              </a:rPr>
              <a:t> </a:t>
            </a:r>
            <a:endParaRPr sz="1638">
              <a:latin typeface="Menlo Regular"/>
              <a:ea typeface="Menlo Regular"/>
              <a:cs typeface="Menlo Regular"/>
              <a:sym typeface="Menlo Regular"/>
            </a:endParaRPr>
          </a:p>
          <a:p>
            <a:pPr lvl="0" marL="0" indent="0" defTabSz="416052">
              <a:spcBef>
                <a:spcPts val="0"/>
              </a:spcBef>
              <a:buSzTx/>
              <a:buNone/>
              <a:tabLst>
                <a:tab pos="495300" algn="l"/>
              </a:tabLst>
              <a:defRPr sz="1800"/>
            </a:pPr>
            <a:r>
              <a:rPr sz="1638">
                <a:latin typeface="Menlo Regular"/>
                <a:ea typeface="Menlo Regular"/>
                <a:cs typeface="Menlo Regular"/>
                <a:sym typeface="Menlo Regular"/>
              </a:rPr>
              <a:t>addAcl(</a:t>
            </a:r>
            <a:r>
              <a:rPr sz="1638">
                <a:solidFill>
                  <a:srgbClr val="BB2CA2"/>
                </a:solidFill>
                <a:latin typeface="Menlo Regular"/>
                <a:ea typeface="Menlo Regular"/>
                <a:cs typeface="Menlo Regular"/>
                <a:sym typeface="Menlo Regular"/>
              </a:rPr>
              <a:t>const</a:t>
            </a:r>
            <a:r>
              <a:rPr sz="1638">
                <a:latin typeface="Menlo Regular"/>
                <a:ea typeface="Menlo Regular"/>
                <a:cs typeface="Menlo Regular"/>
                <a:sym typeface="Menlo Regular"/>
              </a:rPr>
              <a:t> Name&amp; dataName, </a:t>
            </a:r>
            <a:r>
              <a:rPr sz="1638">
                <a:solidFill>
                  <a:srgbClr val="BB2CA2"/>
                </a:solidFill>
                <a:latin typeface="Menlo Regular"/>
                <a:ea typeface="Menlo Regular"/>
                <a:cs typeface="Menlo Regular"/>
                <a:sym typeface="Menlo Regular"/>
              </a:rPr>
              <a:t>const</a:t>
            </a:r>
            <a:r>
              <a:rPr sz="1638">
                <a:latin typeface="Menlo Regular"/>
                <a:ea typeface="Menlo Regular"/>
                <a:cs typeface="Menlo Regular"/>
                <a:sym typeface="Menlo Regular"/>
              </a:rPr>
              <a:t> std::string&amp; dataNameRelation,</a:t>
            </a:r>
            <a:endParaRPr sz="1638">
              <a:latin typeface="Menlo Regular"/>
              <a:ea typeface="Menlo Regular"/>
              <a:cs typeface="Menlo Regular"/>
              <a:sym typeface="Menlo Regular"/>
            </a:endParaRPr>
          </a:p>
          <a:p>
            <a:pPr lvl="0" marL="0" indent="0" defTabSz="416052">
              <a:spcBef>
                <a:spcPts val="0"/>
              </a:spcBef>
              <a:buSzTx/>
              <a:buNone/>
              <a:tabLst>
                <a:tab pos="495300" algn="l"/>
              </a:tabLst>
              <a:defRPr sz="1800"/>
            </a:pPr>
            <a:r>
              <a:rPr sz="1638">
                <a:latin typeface="Menlo Regular"/>
                <a:ea typeface="Menlo Regular"/>
                <a:cs typeface="Menlo Regular"/>
                <a:sym typeface="Menlo Regular"/>
              </a:rPr>
              <a:t>       </a:t>
            </a:r>
            <a:r>
              <a:rPr sz="1638">
                <a:solidFill>
                  <a:srgbClr val="BB2CA2"/>
                </a:solidFill>
                <a:latin typeface="Menlo Regular"/>
                <a:ea typeface="Menlo Regular"/>
                <a:cs typeface="Menlo Regular"/>
                <a:sym typeface="Menlo Regular"/>
              </a:rPr>
              <a:t>const</a:t>
            </a:r>
            <a:r>
              <a:rPr sz="1638">
                <a:latin typeface="Menlo Regular"/>
                <a:ea typeface="Menlo Regular"/>
                <a:cs typeface="Menlo Regular"/>
                <a:sym typeface="Menlo Regular"/>
              </a:rPr>
              <a:t> Name&amp; certName, </a:t>
            </a:r>
            <a:r>
              <a:rPr sz="1638">
                <a:solidFill>
                  <a:srgbClr val="BB2CA2"/>
                </a:solidFill>
                <a:latin typeface="Menlo Regular"/>
                <a:ea typeface="Menlo Regular"/>
                <a:cs typeface="Menlo Regular"/>
                <a:sym typeface="Menlo Regular"/>
              </a:rPr>
              <a:t>const</a:t>
            </a:r>
            <a:r>
              <a:rPr sz="1638">
                <a:latin typeface="Menlo Regular"/>
                <a:ea typeface="Menlo Regular"/>
                <a:cs typeface="Menlo Regular"/>
                <a:sym typeface="Menlo Regular"/>
              </a:rPr>
              <a:t> std::string&amp; certNameRelation,</a:t>
            </a:r>
            <a:endParaRPr sz="1638">
              <a:latin typeface="Menlo Regular"/>
              <a:ea typeface="Menlo Regular"/>
              <a:cs typeface="Menlo Regular"/>
              <a:sym typeface="Menlo Regular"/>
            </a:endParaRPr>
          </a:p>
          <a:p>
            <a:pPr lvl="0" marL="0" indent="0" defTabSz="416052">
              <a:spcBef>
                <a:spcPts val="0"/>
              </a:spcBef>
              <a:buSzTx/>
              <a:buNone/>
              <a:tabLst>
                <a:tab pos="495300" algn="l"/>
              </a:tabLst>
              <a:defRPr sz="1800"/>
            </a:pPr>
            <a:r>
              <a:rPr sz="1638">
                <a:latin typeface="Menlo Regular"/>
                <a:ea typeface="Menlo Regular"/>
                <a:cs typeface="Menlo Regular"/>
                <a:sym typeface="Menlo Regular"/>
              </a:rPr>
              <a:t>       </a:t>
            </a:r>
            <a:r>
              <a:rPr sz="1638">
                <a:solidFill>
                  <a:srgbClr val="BB2CA2"/>
                </a:solidFill>
                <a:latin typeface="Menlo Regular"/>
                <a:ea typeface="Menlo Regular"/>
                <a:cs typeface="Menlo Regular"/>
                <a:sym typeface="Menlo Regular"/>
              </a:rPr>
              <a:t>const</a:t>
            </a:r>
            <a:r>
              <a:rPr sz="1638">
                <a:latin typeface="Menlo Regular"/>
                <a:ea typeface="Menlo Regular"/>
                <a:cs typeface="Menlo Regular"/>
                <a:sym typeface="Menlo Regular"/>
              </a:rPr>
              <a:t> std::string&amp; command);</a:t>
            </a:r>
            <a:endParaRPr sz="1638">
              <a:latin typeface="Menlo Regular"/>
              <a:ea typeface="Menlo Regular"/>
              <a:cs typeface="Menlo Regular"/>
              <a:sym typeface="Menlo Regular"/>
            </a:endParaRPr>
          </a:p>
          <a:p>
            <a:pPr lvl="0" marL="0" indent="0" defTabSz="416052">
              <a:spcBef>
                <a:spcPts val="0"/>
              </a:spcBef>
              <a:buSzTx/>
              <a:buNone/>
              <a:tabLst>
                <a:tab pos="495300" algn="l"/>
              </a:tabLst>
              <a:defRPr sz="1800"/>
            </a:pPr>
            <a:r>
              <a:rPr sz="1638">
                <a:latin typeface="Menlo Regular"/>
                <a:ea typeface="Menlo Regular"/>
                <a:cs typeface="Menlo Regular"/>
                <a:sym typeface="Menlo Regular"/>
              </a:rPr>
              <a:t>    </a:t>
            </a:r>
            <a:endParaRPr sz="1638">
              <a:latin typeface="Menlo Regular"/>
              <a:ea typeface="Menlo Regular"/>
              <a:cs typeface="Menlo Regular"/>
              <a:sym typeface="Menlo Regular"/>
            </a:endParaRPr>
          </a:p>
          <a:p>
            <a:pPr lvl="0" marL="0" indent="0" defTabSz="416052">
              <a:spcBef>
                <a:spcPts val="0"/>
              </a:spcBef>
              <a:buSzTx/>
              <a:buNone/>
              <a:tabLst>
                <a:tab pos="495300" algn="l"/>
              </a:tabLst>
              <a:defRPr sz="1800"/>
            </a:pPr>
            <a:r>
              <a:rPr sz="1638">
                <a:solidFill>
                  <a:srgbClr val="BB2CA2"/>
                </a:solidFill>
                <a:latin typeface="Menlo Regular"/>
                <a:ea typeface="Menlo Regular"/>
                <a:cs typeface="Menlo Regular"/>
                <a:sym typeface="Menlo Regular"/>
              </a:rPr>
              <a:t>void</a:t>
            </a:r>
            <a:endParaRPr sz="1638">
              <a:latin typeface="Menlo Regular"/>
              <a:ea typeface="Menlo Regular"/>
              <a:cs typeface="Menlo Regular"/>
              <a:sym typeface="Menlo Regular"/>
            </a:endParaRPr>
          </a:p>
          <a:p>
            <a:pPr lvl="0" marL="0" indent="0" defTabSz="416052">
              <a:spcBef>
                <a:spcPts val="0"/>
              </a:spcBef>
              <a:buSzTx/>
              <a:buNone/>
              <a:tabLst>
                <a:tab pos="495300" algn="l"/>
              </a:tabLst>
              <a:defRPr sz="1800"/>
            </a:pPr>
            <a:r>
              <a:rPr sz="1638">
                <a:latin typeface="Menlo Regular"/>
                <a:ea typeface="Menlo Regular"/>
                <a:cs typeface="Menlo Regular"/>
                <a:sym typeface="Menlo Regular"/>
              </a:rPr>
              <a:t>addAcl(</a:t>
            </a:r>
            <a:r>
              <a:rPr sz="1638">
                <a:solidFill>
                  <a:srgbClr val="BB2CA2"/>
                </a:solidFill>
                <a:latin typeface="Menlo Regular"/>
                <a:ea typeface="Menlo Regular"/>
                <a:cs typeface="Menlo Regular"/>
                <a:sym typeface="Menlo Regular"/>
              </a:rPr>
              <a:t>const</a:t>
            </a:r>
            <a:r>
              <a:rPr sz="1638">
                <a:latin typeface="Menlo Regular"/>
                <a:ea typeface="Menlo Regular"/>
                <a:cs typeface="Menlo Regular"/>
                <a:sym typeface="Menlo Regular"/>
              </a:rPr>
              <a:t> Name&amp; dataName, </a:t>
            </a:r>
            <a:r>
              <a:rPr sz="1638">
                <a:solidFill>
                  <a:srgbClr val="BB2CA2"/>
                </a:solidFill>
                <a:latin typeface="Menlo Regular"/>
                <a:ea typeface="Menlo Regular"/>
                <a:cs typeface="Menlo Regular"/>
                <a:sym typeface="Menlo Regular"/>
              </a:rPr>
              <a:t>const</a:t>
            </a:r>
            <a:r>
              <a:rPr sz="1638">
                <a:latin typeface="Menlo Regular"/>
                <a:ea typeface="Menlo Regular"/>
                <a:cs typeface="Menlo Regular"/>
                <a:sym typeface="Menlo Regular"/>
              </a:rPr>
              <a:t> std::string&amp; dataNameRelation,</a:t>
            </a:r>
            <a:endParaRPr sz="1638">
              <a:latin typeface="Menlo Regular"/>
              <a:ea typeface="Menlo Regular"/>
              <a:cs typeface="Menlo Regular"/>
              <a:sym typeface="Menlo Regular"/>
            </a:endParaRPr>
          </a:p>
          <a:p>
            <a:pPr lvl="0" marL="0" indent="0" defTabSz="416052">
              <a:spcBef>
                <a:spcPts val="0"/>
              </a:spcBef>
              <a:buSzTx/>
              <a:buNone/>
              <a:tabLst>
                <a:tab pos="495300" algn="l"/>
              </a:tabLst>
              <a:defRPr sz="1800"/>
            </a:pPr>
            <a:r>
              <a:rPr sz="1638">
                <a:latin typeface="Menlo Regular"/>
                <a:ea typeface="Menlo Regular"/>
                <a:cs typeface="Menlo Regular"/>
                <a:sym typeface="Menlo Regular"/>
              </a:rPr>
              <a:t>       </a:t>
            </a:r>
            <a:r>
              <a:rPr sz="1638">
                <a:solidFill>
                  <a:srgbClr val="BB2CA2"/>
                </a:solidFill>
                <a:latin typeface="Menlo Regular"/>
                <a:ea typeface="Menlo Regular"/>
                <a:cs typeface="Menlo Regular"/>
                <a:sym typeface="Menlo Regular"/>
              </a:rPr>
              <a:t>const</a:t>
            </a:r>
            <a:r>
              <a:rPr sz="1638">
                <a:latin typeface="Menlo Regular"/>
                <a:ea typeface="Menlo Regular"/>
                <a:cs typeface="Menlo Regular"/>
                <a:sym typeface="Menlo Regular"/>
              </a:rPr>
              <a:t> std::string&amp; command);</a:t>
            </a:r>
            <a:endParaRPr sz="1638">
              <a:latin typeface="Menlo Regular"/>
              <a:ea typeface="Menlo Regular"/>
              <a:cs typeface="Menlo Regular"/>
              <a:sym typeface="Menlo Regular"/>
            </a:endParaRPr>
          </a:p>
          <a:p>
            <a:pPr lvl="0" marL="0" indent="0" defTabSz="416052">
              <a:spcBef>
                <a:spcPts val="0"/>
              </a:spcBef>
              <a:buSzTx/>
              <a:buNone/>
              <a:tabLst>
                <a:tab pos="495300" algn="l"/>
              </a:tabLst>
              <a:defRPr sz="1800"/>
            </a:pPr>
            <a:endParaRPr sz="1638">
              <a:latin typeface="Menlo Regular"/>
              <a:ea typeface="Menlo Regular"/>
              <a:cs typeface="Menlo Regular"/>
              <a:sym typeface="Menlo Regular"/>
            </a:endParaRPr>
          </a:p>
          <a:p>
            <a:pPr lvl="0" marL="0" indent="0" defTabSz="416052">
              <a:spcBef>
                <a:spcPts val="0"/>
              </a:spcBef>
              <a:buSzTx/>
              <a:buNone/>
              <a:tabLst>
                <a:tab pos="495300" algn="l"/>
              </a:tabLst>
              <a:defRPr sz="1800"/>
            </a:pPr>
            <a:r>
              <a:rPr sz="1638">
                <a:solidFill>
                  <a:srgbClr val="BB2CA2"/>
                </a:solidFill>
                <a:latin typeface="Menlo Regular"/>
                <a:ea typeface="Menlo Regular"/>
                <a:cs typeface="Menlo Regular"/>
                <a:sym typeface="Menlo Regular"/>
              </a:rPr>
              <a:t>protected</a:t>
            </a:r>
            <a:r>
              <a:rPr sz="1638">
                <a:latin typeface="Menlo Regular"/>
                <a:ea typeface="Menlo Regular"/>
                <a:cs typeface="Menlo Regular"/>
                <a:sym typeface="Menlo Regular"/>
              </a:rPr>
              <a:t>:</a:t>
            </a:r>
            <a:endParaRPr sz="1638">
              <a:latin typeface="Menlo Regular"/>
              <a:ea typeface="Menlo Regular"/>
              <a:cs typeface="Menlo Regular"/>
              <a:sym typeface="Menlo Regular"/>
            </a:endParaRPr>
          </a:p>
          <a:p>
            <a:pPr lvl="0" marL="0" indent="0" defTabSz="416052">
              <a:spcBef>
                <a:spcPts val="0"/>
              </a:spcBef>
              <a:buSzTx/>
              <a:buNone/>
              <a:tabLst>
                <a:tab pos="495300" algn="l"/>
              </a:tabLst>
              <a:defRPr sz="1800"/>
            </a:pPr>
            <a:r>
              <a:rPr sz="1638">
                <a:solidFill>
                  <a:srgbClr val="BB2CA2"/>
                </a:solidFill>
                <a:latin typeface="Menlo Regular"/>
                <a:ea typeface="Menlo Regular"/>
                <a:cs typeface="Menlo Regular"/>
                <a:sym typeface="Menlo Regular"/>
              </a:rPr>
              <a:t>virtual</a:t>
            </a:r>
            <a:r>
              <a:rPr sz="1638">
                <a:latin typeface="Menlo Regular"/>
                <a:ea typeface="Menlo Regular"/>
                <a:cs typeface="Menlo Regular"/>
                <a:sym typeface="Menlo Regular"/>
              </a:rPr>
              <a:t> </a:t>
            </a:r>
            <a:r>
              <a:rPr sz="1638">
                <a:solidFill>
                  <a:srgbClr val="BB2CA2"/>
                </a:solidFill>
                <a:latin typeface="Menlo Regular"/>
                <a:ea typeface="Menlo Regular"/>
                <a:cs typeface="Menlo Regular"/>
                <a:sym typeface="Menlo Regular"/>
              </a:rPr>
              <a:t>bool</a:t>
            </a:r>
            <a:r>
              <a:rPr sz="1638">
                <a:latin typeface="Menlo Regular"/>
                <a:ea typeface="Menlo Regular"/>
                <a:cs typeface="Menlo Regular"/>
                <a:sym typeface="Menlo Regular"/>
              </a:rPr>
              <a:t> </a:t>
            </a:r>
            <a:endParaRPr sz="1638">
              <a:latin typeface="Menlo Regular"/>
              <a:ea typeface="Menlo Regular"/>
              <a:cs typeface="Menlo Regular"/>
              <a:sym typeface="Menlo Regular"/>
            </a:endParaRPr>
          </a:p>
          <a:p>
            <a:pPr lvl="0" marL="0" indent="0" defTabSz="416052">
              <a:spcBef>
                <a:spcPts val="0"/>
              </a:spcBef>
              <a:buSzTx/>
              <a:buNone/>
              <a:tabLst>
                <a:tab pos="495300" algn="l"/>
              </a:tabLst>
              <a:defRPr sz="1800"/>
            </a:pPr>
            <a:r>
              <a:rPr sz="1638">
                <a:latin typeface="Menlo Regular"/>
                <a:ea typeface="Menlo Regular"/>
                <a:cs typeface="Menlo Regular"/>
                <a:sym typeface="Menlo Regular"/>
              </a:rPr>
              <a:t>match(</a:t>
            </a:r>
            <a:r>
              <a:rPr sz="1638">
                <a:solidFill>
                  <a:srgbClr val="BB2CA2"/>
                </a:solidFill>
                <a:latin typeface="Menlo Regular"/>
                <a:ea typeface="Menlo Regular"/>
                <a:cs typeface="Menlo Regular"/>
                <a:sym typeface="Menlo Regular"/>
              </a:rPr>
              <a:t>const</a:t>
            </a:r>
            <a:r>
              <a:rPr sz="1638">
                <a:latin typeface="Menlo Regular"/>
                <a:ea typeface="Menlo Regular"/>
                <a:cs typeface="Menlo Regular"/>
                <a:sym typeface="Menlo Regular"/>
              </a:rPr>
              <a:t> Name&amp; name, </a:t>
            </a:r>
            <a:r>
              <a:rPr sz="1638">
                <a:solidFill>
                  <a:srgbClr val="BB2CA2"/>
                </a:solidFill>
                <a:latin typeface="Menlo Regular"/>
                <a:ea typeface="Menlo Regular"/>
                <a:cs typeface="Menlo Regular"/>
                <a:sym typeface="Menlo Regular"/>
              </a:rPr>
              <a:t>const</a:t>
            </a:r>
            <a:r>
              <a:rPr sz="1638">
                <a:latin typeface="Menlo Regular"/>
                <a:ea typeface="Menlo Regular"/>
                <a:cs typeface="Menlo Regular"/>
                <a:sym typeface="Menlo Regular"/>
              </a:rPr>
              <a:t> Name&amp; certName,</a:t>
            </a:r>
            <a:endParaRPr sz="1638">
              <a:latin typeface="Menlo Regular"/>
              <a:ea typeface="Menlo Regular"/>
              <a:cs typeface="Menlo Regular"/>
              <a:sym typeface="Menlo Regular"/>
            </a:endParaRPr>
          </a:p>
          <a:p>
            <a:pPr lvl="0" marL="0" indent="0" defTabSz="416052">
              <a:spcBef>
                <a:spcPts val="0"/>
              </a:spcBef>
              <a:buSzTx/>
              <a:buNone/>
              <a:tabLst>
                <a:tab pos="495300" algn="l"/>
              </a:tabLst>
              <a:defRPr sz="1800"/>
            </a:pPr>
            <a:r>
              <a:rPr sz="1638">
                <a:latin typeface="Menlo Regular"/>
                <a:ea typeface="Menlo Regular"/>
                <a:cs typeface="Menlo Regular"/>
                <a:sym typeface="Menlo Regular"/>
              </a:rPr>
              <a:t>      </a:t>
            </a:r>
            <a:r>
              <a:rPr sz="1638">
                <a:solidFill>
                  <a:srgbClr val="BB2CA2"/>
                </a:solidFill>
                <a:latin typeface="Menlo Regular"/>
                <a:ea typeface="Menlo Regular"/>
                <a:cs typeface="Menlo Regular"/>
                <a:sym typeface="Menlo Regular"/>
              </a:rPr>
              <a:t>const</a:t>
            </a:r>
            <a:r>
              <a:rPr sz="1638">
                <a:latin typeface="Menlo Regular"/>
                <a:ea typeface="Menlo Regular"/>
                <a:cs typeface="Menlo Regular"/>
                <a:sym typeface="Menlo Regular"/>
              </a:rPr>
              <a:t> std::string&amp; command);</a:t>
            </a:r>
            <a:endParaRPr sz="1638">
              <a:latin typeface="Menlo Regular"/>
              <a:ea typeface="Menlo Regular"/>
              <a:cs typeface="Menlo Regular"/>
              <a:sym typeface="Menlo Regular"/>
            </a:endParaRPr>
          </a:p>
          <a:p>
            <a:pPr lvl="0" marL="0" indent="0" defTabSz="416052">
              <a:spcBef>
                <a:spcPts val="0"/>
              </a:spcBef>
              <a:buSzTx/>
              <a:buNone/>
              <a:tabLst>
                <a:tab pos="495300" algn="l"/>
              </a:tabLst>
              <a:defRPr sz="1800"/>
            </a:pPr>
            <a:r>
              <a:rPr sz="1638">
                <a:latin typeface="Menlo Regular"/>
                <a:ea typeface="Menlo Regular"/>
                <a:cs typeface="Menlo Regular"/>
                <a:sym typeface="Menlo Regular"/>
              </a:rPr>
              <a:t>    </a:t>
            </a:r>
            <a:endParaRPr sz="1638">
              <a:latin typeface="Menlo Regular"/>
              <a:ea typeface="Menlo Regular"/>
              <a:cs typeface="Menlo Regular"/>
              <a:sym typeface="Menlo Regular"/>
            </a:endParaRPr>
          </a:p>
          <a:p>
            <a:pPr lvl="0" marL="0" indent="0" defTabSz="416052">
              <a:spcBef>
                <a:spcPts val="0"/>
              </a:spcBef>
              <a:buSzTx/>
              <a:buNone/>
              <a:tabLst>
                <a:tab pos="495300" algn="l"/>
              </a:tabLst>
              <a:defRPr sz="1800"/>
            </a:pPr>
            <a:r>
              <a:rPr sz="1638">
                <a:solidFill>
                  <a:srgbClr val="BB2CA2"/>
                </a:solidFill>
                <a:latin typeface="Menlo Regular"/>
                <a:ea typeface="Menlo Regular"/>
                <a:cs typeface="Menlo Regular"/>
                <a:sym typeface="Menlo Regular"/>
              </a:rPr>
              <a:t>virtual</a:t>
            </a:r>
            <a:r>
              <a:rPr sz="1638">
                <a:latin typeface="Menlo Regular"/>
                <a:ea typeface="Menlo Regular"/>
                <a:cs typeface="Menlo Regular"/>
                <a:sym typeface="Menlo Regular"/>
              </a:rPr>
              <a:t> </a:t>
            </a:r>
            <a:r>
              <a:rPr sz="1638">
                <a:solidFill>
                  <a:srgbClr val="BB2CA2"/>
                </a:solidFill>
                <a:latin typeface="Menlo Regular"/>
                <a:ea typeface="Menlo Regular"/>
                <a:cs typeface="Menlo Regular"/>
                <a:sym typeface="Menlo Regular"/>
              </a:rPr>
              <a:t>bool</a:t>
            </a:r>
            <a:endParaRPr sz="1638">
              <a:latin typeface="Menlo Regular"/>
              <a:ea typeface="Menlo Regular"/>
              <a:cs typeface="Menlo Regular"/>
              <a:sym typeface="Menlo Regular"/>
            </a:endParaRPr>
          </a:p>
          <a:p>
            <a:pPr lvl="0" marL="0" indent="0" defTabSz="416052">
              <a:spcBef>
                <a:spcPts val="0"/>
              </a:spcBef>
              <a:buSzTx/>
              <a:buNone/>
              <a:tabLst>
                <a:tab pos="495300" algn="l"/>
              </a:tabLst>
              <a:defRPr sz="1800"/>
            </a:pPr>
            <a:r>
              <a:rPr sz="1638">
                <a:latin typeface="Menlo Regular"/>
                <a:ea typeface="Menlo Regular"/>
                <a:cs typeface="Menlo Regular"/>
                <a:sym typeface="Menlo Regular"/>
              </a:rPr>
              <a:t>match(</a:t>
            </a:r>
            <a:r>
              <a:rPr sz="1638">
                <a:solidFill>
                  <a:srgbClr val="BB2CA2"/>
                </a:solidFill>
                <a:latin typeface="Menlo Regular"/>
                <a:ea typeface="Menlo Regular"/>
                <a:cs typeface="Menlo Regular"/>
                <a:sym typeface="Menlo Regular"/>
              </a:rPr>
              <a:t>const</a:t>
            </a:r>
            <a:r>
              <a:rPr sz="1638">
                <a:latin typeface="Menlo Regular"/>
                <a:ea typeface="Menlo Regular"/>
                <a:cs typeface="Menlo Regular"/>
                <a:sym typeface="Menlo Regular"/>
              </a:rPr>
              <a:t> Name&amp; name, </a:t>
            </a:r>
            <a:r>
              <a:rPr sz="1638">
                <a:solidFill>
                  <a:srgbClr val="BB2CA2"/>
                </a:solidFill>
                <a:latin typeface="Menlo Regular"/>
                <a:ea typeface="Menlo Regular"/>
                <a:cs typeface="Menlo Regular"/>
                <a:sym typeface="Menlo Regular"/>
              </a:rPr>
              <a:t>const</a:t>
            </a:r>
            <a:r>
              <a:rPr sz="1638">
                <a:latin typeface="Menlo Regular"/>
                <a:ea typeface="Menlo Regular"/>
                <a:cs typeface="Menlo Regular"/>
                <a:sym typeface="Menlo Regular"/>
              </a:rPr>
              <a:t> std::string&amp; command);</a:t>
            </a:r>
            <a:endParaRPr sz="1638">
              <a:latin typeface="Menlo Regular"/>
              <a:ea typeface="Menlo Regular"/>
              <a:cs typeface="Menlo Regular"/>
              <a:sym typeface="Menlo Regular"/>
            </a:endParaRPr>
          </a:p>
          <a:p>
            <a:pPr lvl="0" marL="0" indent="0" defTabSz="416052">
              <a:spcBef>
                <a:spcPts val="0"/>
              </a:spcBef>
              <a:buSzTx/>
              <a:buNone/>
              <a:tabLst>
                <a:tab pos="495300" algn="l"/>
              </a:tabLst>
              <a:defRPr sz="1800"/>
            </a:pPr>
            <a:endParaRPr sz="1638">
              <a:latin typeface="Menlo Regular"/>
              <a:ea typeface="Menlo Regular"/>
              <a:cs typeface="Menlo Regular"/>
              <a:sym typeface="Menlo Regular"/>
            </a:endParaRPr>
          </a:p>
          <a:p>
            <a:pPr lvl="0" marL="0" indent="0" defTabSz="416052">
              <a:spcBef>
                <a:spcPts val="0"/>
              </a:spcBef>
              <a:buSzTx/>
              <a:buNone/>
              <a:tabLst>
                <a:tab pos="495300" algn="l"/>
              </a:tabLst>
              <a:defRPr sz="1800"/>
            </a:pPr>
            <a:r>
              <a:rPr sz="1638">
                <a:solidFill>
                  <a:srgbClr val="BB2CA2"/>
                </a:solidFill>
                <a:latin typeface="Menlo Regular"/>
                <a:ea typeface="Menlo Regular"/>
                <a:cs typeface="Menlo Regular"/>
                <a:sym typeface="Menlo Regular"/>
              </a:rPr>
              <a:t>private</a:t>
            </a:r>
            <a:r>
              <a:rPr sz="1638">
                <a:latin typeface="Menlo Regular"/>
                <a:ea typeface="Menlo Regular"/>
                <a:cs typeface="Menlo Regular"/>
                <a:sym typeface="Menlo Regular"/>
              </a:rPr>
              <a:t>:</a:t>
            </a:r>
            <a:endParaRPr sz="1638">
              <a:latin typeface="Menlo Regular"/>
              <a:ea typeface="Menlo Regular"/>
              <a:cs typeface="Menlo Regular"/>
              <a:sym typeface="Menlo Regular"/>
            </a:endParaRPr>
          </a:p>
          <a:p>
            <a:pPr lvl="0" marL="0" indent="0" defTabSz="416052">
              <a:spcBef>
                <a:spcPts val="0"/>
              </a:spcBef>
              <a:buSzTx/>
              <a:buNone/>
              <a:tabLst>
                <a:tab pos="495300" algn="l"/>
              </a:tabLst>
              <a:defRPr sz="1800"/>
            </a:pPr>
            <a:r>
              <a:rPr sz="1638">
                <a:latin typeface="Menlo Regular"/>
                <a:ea typeface="Menlo Regular"/>
                <a:cs typeface="Menlo Regular"/>
                <a:sym typeface="Menlo Regular"/>
              </a:rPr>
              <a:t>std::list&lt;CommandInterestList&gt; m_commandInterestList;</a:t>
            </a:r>
            <a:endParaRPr sz="1638">
              <a:latin typeface="Menlo Regular"/>
              <a:ea typeface="Menlo Regular"/>
              <a:cs typeface="Menlo Regular"/>
              <a:sym typeface="Menlo Regular"/>
            </a:endParaRPr>
          </a:p>
          <a:p>
            <a:pPr lvl="0" marL="0" indent="0" defTabSz="416052">
              <a:spcBef>
                <a:spcPts val="0"/>
              </a:spcBef>
              <a:buSzTx/>
              <a:buNone/>
              <a:tabLst>
                <a:tab pos="495300" algn="l"/>
              </a:tabLst>
              <a:defRPr sz="1800"/>
            </a:pPr>
            <a:r>
              <a:rPr sz="1638">
                <a:latin typeface="Menlo Regular"/>
                <a:ea typeface="Menlo Regular"/>
                <a:cs typeface="Menlo Regular"/>
                <a:sym typeface="Menlo Regular"/>
              </a:rPr>
              <a:t>std::list&lt;InterestList&gt; m_interestList;</a:t>
            </a:r>
            <a:endParaRPr sz="1638">
              <a:latin typeface="Menlo Regular"/>
              <a:ea typeface="Menlo Regular"/>
              <a:cs typeface="Menlo Regular"/>
              <a:sym typeface="Menlo Regular"/>
            </a:endParaRPr>
          </a:p>
        </p:txBody>
      </p:sp>
      <p:sp>
        <p:nvSpPr>
          <p:cNvPr id="68" name="Shape 68"/>
          <p:cNvSpPr/>
          <p:nvPr>
            <p:ph type="title"/>
          </p:nvPr>
        </p:nvSpPr>
        <p:spPr>
          <a:xfrm>
            <a:off x="457200" y="274637"/>
            <a:ext cx="8229600" cy="1143001"/>
          </a:xfrm>
          <a:prstGeom prst="rect">
            <a:avLst/>
          </a:prstGeom>
        </p:spPr>
        <p:txBody>
          <a:bodyPr lIns="0" tIns="0" rIns="0" bIns="0">
            <a:normAutofit fontScale="100000" lnSpcReduction="0"/>
          </a:bodyPr>
          <a:lstStyle>
            <a:lvl1pPr algn="l">
              <a:defRPr>
                <a:latin typeface="Calibri Light"/>
                <a:ea typeface="Calibri Light"/>
                <a:cs typeface="Calibri Light"/>
                <a:sym typeface="Calibri Light"/>
              </a:defRPr>
            </a:lvl1pPr>
          </a:lstStyle>
          <a:p>
            <a:pPr lvl="0">
              <a:defRPr sz="1800"/>
            </a:pPr>
            <a:r>
              <a:rPr sz="4400"/>
              <a:t>Implementation</a:t>
            </a:r>
          </a:p>
        </p:txBody>
      </p:sp>
    </p:spTree>
  </p:cSld>
  <p:clrMapOvr>
    <a:masterClrMapping/>
  </p:clrMapOvr>
  <p:transition spd="med" advClick="1"/>
</p:sld>
</file>

<file path=ppt/slides/slide1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0" name="Shape 70"/>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lvl="0">
              <a:defRPr sz="1800"/>
            </a:pPr>
            <a:fld id="{86CB4B4D-7CA3-9044-876B-883B54F8677D}" type="slidenum">
              <a:rPr sz="1400"/>
            </a:fld>
          </a:p>
        </p:txBody>
      </p:sp>
      <p:sp>
        <p:nvSpPr>
          <p:cNvPr id="71" name="Shape 71"/>
          <p:cNvSpPr/>
          <p:nvPr>
            <p:ph type="title"/>
          </p:nvPr>
        </p:nvSpPr>
        <p:spPr>
          <a:prstGeom prst="rect">
            <a:avLst/>
          </a:prstGeom>
        </p:spPr>
        <p:txBody>
          <a:bodyPr/>
          <a:lstStyle/>
          <a:p>
            <a:pPr lvl="0">
              <a:defRPr sz="1800"/>
            </a:pPr>
            <a:r>
              <a:rPr sz="4400"/>
              <a:t>Use Cases</a:t>
            </a:r>
          </a:p>
        </p:txBody>
      </p:sp>
      <p:sp>
        <p:nvSpPr>
          <p:cNvPr id="72" name="Shape 72"/>
          <p:cNvSpPr/>
          <p:nvPr>
            <p:ph type="body" idx="1"/>
          </p:nvPr>
        </p:nvSpPr>
        <p:spPr>
          <a:xfrm>
            <a:off x="457200" y="1279525"/>
            <a:ext cx="8229600" cy="5121275"/>
          </a:xfrm>
          <a:prstGeom prst="rect">
            <a:avLst/>
          </a:prstGeom>
        </p:spPr>
        <p:txBody>
          <a:bodyPr lIns="0" tIns="0" rIns="0" bIns="0">
            <a:normAutofit fontScale="100000" lnSpcReduction="0"/>
          </a:bodyPr>
          <a:lstStyle/>
          <a:p>
            <a:pPr lvl="0" marL="235518" indent="-235518" defTabSz="397763">
              <a:spcBef>
                <a:spcPts val="0"/>
              </a:spcBef>
              <a:buChar char="•"/>
              <a:tabLst>
                <a:tab pos="469900" algn="l"/>
              </a:tabLst>
              <a:defRPr sz="1800"/>
            </a:pPr>
            <a:r>
              <a:rPr sz="2349"/>
              <a:t>By using access control mechanism, repo can select which data should be inserted or deleted by command interest, rather than follow all of them.</a:t>
            </a:r>
            <a:endParaRPr sz="2349"/>
          </a:p>
          <a:p>
            <a:pPr lvl="0" marL="235518" indent="-235518" defTabSz="397763">
              <a:spcBef>
                <a:spcPts val="0"/>
              </a:spcBef>
              <a:buChar char="•"/>
              <a:tabLst>
                <a:tab pos="469900" algn="l"/>
              </a:tabLst>
              <a:defRPr sz="1800"/>
            </a:pPr>
            <a:endParaRPr sz="2349"/>
          </a:p>
          <a:p>
            <a:pPr lvl="0" marL="235518" indent="-235518" defTabSz="397763">
              <a:spcBef>
                <a:spcPts val="0"/>
              </a:spcBef>
              <a:buChar char="•"/>
              <a:tabLst>
                <a:tab pos="469900" algn="l"/>
              </a:tabLst>
              <a:defRPr sz="1800"/>
            </a:pPr>
            <a:endParaRPr sz="2349"/>
          </a:p>
          <a:p>
            <a:pPr lvl="0" marL="235518" indent="-235518" defTabSz="397763">
              <a:spcBef>
                <a:spcPts val="0"/>
              </a:spcBef>
              <a:buChar char="•"/>
              <a:tabLst>
                <a:tab pos="469900" algn="l"/>
              </a:tabLst>
              <a:defRPr sz="1800"/>
            </a:pPr>
            <a:r>
              <a:rPr sz="2349"/>
              <a:t>Repo can choose to publicly provide part of its data and hide some data privately. Interests cannot request the data that is not specified in ACL or with ’N’ as command until a new rule which changes the status of this data is added into ACL.</a:t>
            </a:r>
            <a:endParaRPr sz="2349"/>
          </a:p>
          <a:p>
            <a:pPr lvl="0" marL="235518" indent="-235518" defTabSz="397763">
              <a:spcBef>
                <a:spcPts val="0"/>
              </a:spcBef>
              <a:buChar char="•"/>
              <a:tabLst>
                <a:tab pos="469900" algn="l"/>
              </a:tabLst>
              <a:defRPr sz="1800"/>
            </a:pPr>
            <a:endParaRPr sz="2349"/>
          </a:p>
          <a:p>
            <a:pPr lvl="0" marL="235518" indent="-235518" defTabSz="397763">
              <a:spcBef>
                <a:spcPts val="0"/>
              </a:spcBef>
              <a:buChar char="•"/>
              <a:tabLst>
                <a:tab pos="469900" algn="l"/>
              </a:tabLst>
              <a:defRPr sz="1800"/>
            </a:pPr>
            <a:r>
              <a:rPr sz="2349"/>
              <a:t>The data whose prefix is not specified in ACL can be marked as ‘private’</a:t>
            </a:r>
            <a:endParaRPr sz="2349"/>
          </a:p>
          <a:p>
            <a:pPr lvl="0" marL="0" indent="0" defTabSz="397763">
              <a:spcBef>
                <a:spcPts val="0"/>
              </a:spcBef>
              <a:buSzTx/>
              <a:buNone/>
              <a:tabLst>
                <a:tab pos="469900" algn="l"/>
              </a:tabLst>
              <a:defRPr sz="1800"/>
            </a:pPr>
            <a:endParaRPr sz="2349"/>
          </a:p>
          <a:p>
            <a:pPr lvl="0" marL="0" indent="0" defTabSz="397763">
              <a:spcBef>
                <a:spcPts val="0"/>
              </a:spcBef>
              <a:buSzTx/>
              <a:buNone/>
              <a:tabLst>
                <a:tab pos="469900" algn="l"/>
              </a:tabLst>
              <a:defRPr sz="1800"/>
            </a:pPr>
            <a:r>
              <a:rPr sz="2349"/>
              <a:t> </a:t>
            </a:r>
          </a:p>
        </p:txBody>
      </p:sp>
    </p:spTree>
  </p:cSld>
  <p:clrMapOvr>
    <a:masterClrMapping/>
  </p:clrMapOvr>
  <p:transition spd="med" advClick="1"/>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9" name="Shape 19"/>
          <p:cNvSpPr/>
          <p:nvPr/>
        </p:nvSpPr>
        <p:spPr>
          <a:xfrm>
            <a:off x="371474" y="692149"/>
            <a:ext cx="7415215" cy="6731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defRPr sz="4400">
                <a:latin typeface="Calibri Light"/>
                <a:ea typeface="Calibri Light"/>
                <a:cs typeface="Calibri Light"/>
                <a:sym typeface="Calibri Light"/>
              </a:defRPr>
            </a:lvl1pPr>
          </a:lstStyle>
          <a:p>
            <a:pPr lvl="0">
              <a:defRPr sz="1800"/>
            </a:pPr>
            <a:r>
              <a:rPr sz="4400"/>
              <a:t>Overall Structure</a:t>
            </a:r>
          </a:p>
        </p:txBody>
      </p:sp>
      <p:sp>
        <p:nvSpPr>
          <p:cNvPr id="20" name="Shape 20"/>
          <p:cNvSpPr/>
          <p:nvPr/>
        </p:nvSpPr>
        <p:spPr>
          <a:xfrm>
            <a:off x="371475" y="1692274"/>
            <a:ext cx="8080375" cy="1945639"/>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p>
            <a:pPr lvl="0" marL="311150" indent="-311150">
              <a:spcBef>
                <a:spcPts val="600"/>
              </a:spcBef>
              <a:buSzPct val="100000"/>
              <a:buFont typeface="Trebuchet MS"/>
              <a:buChar char="•"/>
            </a:pPr>
            <a:r>
              <a:rPr sz="2800">
                <a:latin typeface="Calibri"/>
                <a:ea typeface="Calibri"/>
                <a:cs typeface="Calibri"/>
                <a:sym typeface="Calibri"/>
              </a:rPr>
              <a:t>Access Control List (ACL)</a:t>
            </a:r>
            <a:endParaRPr sz="2800">
              <a:latin typeface="Calibri"/>
              <a:ea typeface="Calibri"/>
              <a:cs typeface="Calibri"/>
              <a:sym typeface="Calibri"/>
            </a:endParaRPr>
          </a:p>
          <a:p>
            <a:pPr lvl="0" marL="311150" indent="-311150">
              <a:spcBef>
                <a:spcPts val="600"/>
              </a:spcBef>
              <a:buSzPct val="100000"/>
              <a:buFont typeface="Trebuchet MS"/>
              <a:buChar char="•"/>
            </a:pPr>
            <a:r>
              <a:rPr sz="2800">
                <a:latin typeface="Calibri"/>
                <a:ea typeface="Calibri"/>
                <a:cs typeface="Calibri"/>
                <a:sym typeface="Calibri"/>
              </a:rPr>
              <a:t>Repo Access Control</a:t>
            </a:r>
            <a:endParaRPr sz="2800">
              <a:latin typeface="Calibri"/>
              <a:ea typeface="Calibri"/>
              <a:cs typeface="Calibri"/>
              <a:sym typeface="Calibri"/>
            </a:endParaRPr>
          </a:p>
          <a:p>
            <a:pPr lvl="0" marL="311150" indent="-311150">
              <a:spcBef>
                <a:spcPts val="600"/>
              </a:spcBef>
              <a:buSzPct val="100000"/>
              <a:buFont typeface="Trebuchet MS"/>
              <a:buChar char="•"/>
            </a:pPr>
            <a:r>
              <a:rPr sz="2800">
                <a:latin typeface="Calibri"/>
                <a:ea typeface="Calibri"/>
                <a:cs typeface="Calibri"/>
                <a:sym typeface="Calibri"/>
              </a:rPr>
              <a:t>Implementation</a:t>
            </a:r>
            <a:endParaRPr sz="2800">
              <a:latin typeface="Calibri"/>
              <a:ea typeface="Calibri"/>
              <a:cs typeface="Calibri"/>
              <a:sym typeface="Calibri"/>
            </a:endParaRPr>
          </a:p>
          <a:p>
            <a:pPr lvl="0" marL="311150" indent="-311150">
              <a:spcBef>
                <a:spcPts val="600"/>
              </a:spcBef>
              <a:buSzPct val="100000"/>
              <a:buFont typeface="Trebuchet MS"/>
              <a:buChar char="•"/>
            </a:pPr>
            <a:r>
              <a:rPr sz="2800">
                <a:latin typeface="Calibri"/>
                <a:ea typeface="Calibri"/>
                <a:cs typeface="Calibri"/>
                <a:sym typeface="Calibri"/>
              </a:rPr>
              <a:t>Use Cases</a:t>
            </a:r>
          </a:p>
        </p:txBody>
      </p:sp>
    </p:spTree>
  </p:cSld>
  <p:clrMapOvr>
    <a:masterClrMapping/>
  </p:clrMapOvr>
  <p:transition spd="med" advClick="1"/>
</p:sld>
</file>

<file path=ppt/slides/slide2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4" name="Shape 74"/>
          <p:cNvSpPr/>
          <p:nvPr>
            <p:ph type="sldNum" sz="quarter" idx="2"/>
          </p:nvPr>
        </p:nvSpPr>
        <p:spPr>
          <a:prstGeom prst="rect">
            <a:avLst/>
          </a:prstGeom>
          <a:extLst>
            <a:ext uri="{C572A759-6A51-4108-AA02-DFA0A04FC94B}">
              <ma14:wrappingTextBoxFlag xmlns:ma14="http://schemas.microsoft.com/office/mac/drawingml/2011/main" val="1"/>
            </a:ext>
          </a:extLst>
        </p:spPr>
        <p:txBody>
          <a:bodyPr lIns="0" tIns="0" rIns="0" bIns="0"/>
          <a:lstStyle/>
          <a:p>
            <a:pPr lvl="0">
              <a:defRPr sz="1800"/>
            </a:pPr>
            <a:fld id="{86CB4B4D-7CA3-9044-876B-883B54F8677D}" type="slidenum">
              <a:rPr sz="1400"/>
            </a:fld>
          </a:p>
        </p:txBody>
      </p:sp>
      <p:sp>
        <p:nvSpPr>
          <p:cNvPr id="75" name="Shape 75"/>
          <p:cNvSpPr/>
          <p:nvPr>
            <p:ph type="title"/>
          </p:nvPr>
        </p:nvSpPr>
        <p:spPr>
          <a:prstGeom prst="rect">
            <a:avLst/>
          </a:prstGeom>
        </p:spPr>
        <p:txBody>
          <a:bodyPr lIns="0" tIns="0" rIns="0" bIns="0"/>
          <a:lstStyle/>
          <a:p>
            <a:pPr lvl="0">
              <a:defRPr sz="1800"/>
            </a:pPr>
            <a:r>
              <a:rPr sz="4400"/>
              <a:t>Use Cases</a:t>
            </a:r>
          </a:p>
        </p:txBody>
      </p:sp>
      <p:sp>
        <p:nvSpPr>
          <p:cNvPr id="76" name="Shape 76"/>
          <p:cNvSpPr/>
          <p:nvPr>
            <p:ph type="body" idx="1"/>
          </p:nvPr>
        </p:nvSpPr>
        <p:spPr>
          <a:xfrm>
            <a:off x="457200" y="1279525"/>
            <a:ext cx="8229600" cy="5121275"/>
          </a:xfrm>
          <a:prstGeom prst="rect">
            <a:avLst/>
          </a:prstGeom>
        </p:spPr>
        <p:txBody>
          <a:bodyPr lIns="0" tIns="0" rIns="0" bIns="0">
            <a:normAutofit fontScale="100000" lnSpcReduction="0"/>
          </a:bodyPr>
          <a:lstStyle/>
          <a:p>
            <a:pPr lvl="0" marL="0" indent="0" defTabSz="457200">
              <a:spcBef>
                <a:spcPts val="0"/>
              </a:spcBef>
              <a:buSzTx/>
              <a:buNone/>
              <a:tabLst>
                <a:tab pos="546100" algn="l"/>
              </a:tabLst>
              <a:defRPr sz="1800"/>
            </a:pPr>
            <a:r>
              <a:rPr sz="2700"/>
              <a:t>For command interest</a:t>
            </a:r>
            <a:endParaRPr sz="2700"/>
          </a:p>
          <a:p>
            <a:pPr lvl="0" marL="180473" indent="-180473" defTabSz="457200">
              <a:spcBef>
                <a:spcPts val="0"/>
              </a:spcBef>
              <a:buChar char="•"/>
              <a:tabLst>
                <a:tab pos="546100" algn="l"/>
              </a:tabLst>
              <a:defRPr sz="1800"/>
            </a:pPr>
            <a:r>
              <a:t>Access Control mechanism may prevent some command interest to handle the data, whose names and certs are not  registered in the repo config file.</a:t>
            </a:r>
          </a:p>
          <a:p>
            <a:pPr lvl="0" marL="0" indent="0" defTabSz="457200">
              <a:spcBef>
                <a:spcPts val="0"/>
              </a:spcBef>
              <a:buSzTx/>
              <a:buNone/>
              <a:tabLst>
                <a:tab pos="546100" algn="l"/>
              </a:tabLst>
              <a:defRPr sz="1800"/>
            </a:pPr>
          </a:p>
          <a:p>
            <a:pPr lvl="0" marL="0" indent="0" defTabSz="457200">
              <a:spcBef>
                <a:spcPts val="0"/>
              </a:spcBef>
              <a:buSzTx/>
              <a:buNone/>
              <a:tabLst>
                <a:tab pos="546100" algn="l"/>
              </a:tabLst>
              <a:defRPr sz="1800"/>
            </a:pPr>
            <a:r>
              <a:t>E.g. Command interest parameter name /a/b/1 </a:t>
            </a:r>
          </a:p>
          <a:p>
            <a:pPr lvl="0" marL="0" indent="0" defTabSz="457200">
              <a:spcBef>
                <a:spcPts val="0"/>
              </a:spcBef>
              <a:buSzTx/>
              <a:buNone/>
              <a:tabLst>
                <a:tab pos="546100" algn="l"/>
              </a:tabLst>
              <a:defRPr sz="1800"/>
            </a:pPr>
            <a:r>
              <a:t>       Cert name is /ndn/example/ID-CERT</a:t>
            </a:r>
          </a:p>
          <a:p>
            <a:pPr lvl="0" marL="0" indent="0" defTabSz="457200">
              <a:spcBef>
                <a:spcPts val="0"/>
              </a:spcBef>
              <a:buSzTx/>
              <a:buNone/>
              <a:tabLst>
                <a:tab pos="546100" algn="l"/>
              </a:tabLst>
              <a:defRPr sz="1800"/>
            </a:pPr>
            <a:r>
              <a:t>       command insert </a:t>
            </a:r>
          </a:p>
          <a:p>
            <a:pPr lvl="0" marL="0" indent="0" defTabSz="457200">
              <a:spcBef>
                <a:spcPts val="0"/>
              </a:spcBef>
              <a:buSzTx/>
              <a:buNone/>
              <a:tabLst>
                <a:tab pos="546100" algn="l"/>
              </a:tabLst>
              <a:defRPr sz="1800"/>
            </a:pPr>
            <a:r>
              <a:t>The matched rule is :</a:t>
            </a:r>
          </a:p>
          <a:p>
            <a:pPr lvl="0">
              <a:spcBef>
                <a:spcPts val="500"/>
              </a:spcBef>
              <a:buSzTx/>
              <a:buNone/>
              <a:defRPr sz="1800"/>
            </a:pPr>
            <a:r>
              <a:t>data name = /a/b  </a:t>
            </a:r>
          </a:p>
          <a:p>
            <a:pPr lvl="0">
              <a:spcBef>
                <a:spcPts val="500"/>
              </a:spcBef>
              <a:buSzTx/>
              <a:buNone/>
              <a:defRPr sz="1800"/>
            </a:pPr>
            <a:r>
              <a:t>data name relation Relation_Is_Prefix_Of  </a:t>
            </a:r>
          </a:p>
          <a:p>
            <a:pPr lvl="0">
              <a:spcBef>
                <a:spcPts val="500"/>
              </a:spcBef>
              <a:buSzTx/>
              <a:buNone/>
              <a:defRPr sz="1800"/>
            </a:pPr>
            <a:r>
              <a:t>cert name = /ndn/example/ID-CERT</a:t>
            </a:r>
          </a:p>
          <a:p>
            <a:pPr lvl="0" marL="0" indent="0" defTabSz="457200">
              <a:spcBef>
                <a:spcPts val="0"/>
              </a:spcBef>
              <a:buSzTx/>
              <a:buNone/>
              <a:tabLst>
                <a:tab pos="546100" algn="l"/>
              </a:tabLst>
              <a:defRPr sz="1800"/>
            </a:pPr>
            <a:r>
              <a:t>cert name relation  Relation_Equal</a:t>
            </a:r>
          </a:p>
          <a:p>
            <a:pPr lvl="0" marL="0" indent="0" defTabSz="457200">
              <a:spcBef>
                <a:spcPts val="0"/>
              </a:spcBef>
              <a:buSzTx/>
              <a:buNone/>
              <a:tabLst>
                <a:tab pos="546100" algn="l"/>
              </a:tabLst>
              <a:defRPr sz="1800"/>
            </a:pPr>
            <a:r>
              <a:t>command  d</a:t>
            </a:r>
            <a:endParaRPr sz="2400"/>
          </a:p>
          <a:p>
            <a:pPr lvl="0">
              <a:spcBef>
                <a:spcPts val="500"/>
              </a:spcBef>
              <a:buSzTx/>
              <a:buNone/>
              <a:defRPr sz="1800"/>
            </a:pPr>
            <a:r>
              <a:rPr sz="2000"/>
              <a:t>The command interest cannot insert the data into repo, since the data</a:t>
            </a:r>
            <a:endParaRPr sz="2000"/>
          </a:p>
          <a:p>
            <a:pPr lvl="0">
              <a:spcBef>
                <a:spcPts val="500"/>
              </a:spcBef>
              <a:buSzTx/>
              <a:buNone/>
              <a:defRPr sz="1800"/>
            </a:pPr>
            <a:r>
              <a:rPr sz="2000"/>
              <a:t>with prefix /a/b can only be deleted, not inserted in this repo.</a:t>
            </a:r>
            <a:endParaRPr sz="2000"/>
          </a:p>
          <a:p>
            <a:pPr lvl="0">
              <a:spcBef>
                <a:spcPts val="500"/>
              </a:spcBef>
              <a:buSzTx/>
              <a:buNone/>
              <a:defRPr sz="1800"/>
            </a:pPr>
            <a:r>
              <a:rPr sz="2000"/>
              <a:t>The command will bring a negative reply.</a:t>
            </a:r>
          </a:p>
        </p:txBody>
      </p:sp>
    </p:spTree>
  </p:cSld>
  <p:clrMapOvr>
    <a:masterClrMapping/>
  </p:clrMapOvr>
  <p:transition spd="med" advClick="1"/>
</p:sld>
</file>

<file path=ppt/slides/slide2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8" name="Shape 78"/>
          <p:cNvSpPr/>
          <p:nvPr>
            <p:ph type="sldNum" sz="quarter" idx="2"/>
          </p:nvPr>
        </p:nvSpPr>
        <p:spPr>
          <a:prstGeom prst="rect">
            <a:avLst/>
          </a:prstGeom>
          <a:extLst>
            <a:ext uri="{C572A759-6A51-4108-AA02-DFA0A04FC94B}">
              <ma14:wrappingTextBoxFlag xmlns:ma14="http://schemas.microsoft.com/office/mac/drawingml/2011/main" val="1"/>
            </a:ext>
          </a:extLst>
        </p:spPr>
        <p:txBody>
          <a:bodyPr lIns="0" tIns="0" rIns="0" bIns="0"/>
          <a:lstStyle/>
          <a:p>
            <a:pPr lvl="0">
              <a:defRPr sz="1800"/>
            </a:pPr>
            <a:fld id="{86CB4B4D-7CA3-9044-876B-883B54F8677D}" type="slidenum">
              <a:rPr sz="1400"/>
            </a:fld>
          </a:p>
        </p:txBody>
      </p:sp>
      <p:sp>
        <p:nvSpPr>
          <p:cNvPr id="79" name="Shape 79"/>
          <p:cNvSpPr/>
          <p:nvPr>
            <p:ph type="title"/>
          </p:nvPr>
        </p:nvSpPr>
        <p:spPr>
          <a:prstGeom prst="rect">
            <a:avLst/>
          </a:prstGeom>
        </p:spPr>
        <p:txBody>
          <a:bodyPr lIns="0" tIns="0" rIns="0" bIns="0"/>
          <a:lstStyle/>
          <a:p>
            <a:pPr lvl="0">
              <a:defRPr sz="1800"/>
            </a:pPr>
            <a:r>
              <a:rPr sz="4400"/>
              <a:t>Use Cases</a:t>
            </a:r>
          </a:p>
        </p:txBody>
      </p:sp>
      <p:sp>
        <p:nvSpPr>
          <p:cNvPr id="80" name="Shape 80"/>
          <p:cNvSpPr/>
          <p:nvPr>
            <p:ph type="body" idx="1"/>
          </p:nvPr>
        </p:nvSpPr>
        <p:spPr>
          <a:xfrm>
            <a:off x="457200" y="1279525"/>
            <a:ext cx="8229600" cy="5121275"/>
          </a:xfrm>
          <a:prstGeom prst="rect">
            <a:avLst/>
          </a:prstGeom>
        </p:spPr>
        <p:txBody>
          <a:bodyPr lIns="0" tIns="0" rIns="0" bIns="0">
            <a:normAutofit fontScale="100000" lnSpcReduction="0"/>
          </a:bodyPr>
          <a:lstStyle/>
          <a:p>
            <a:pPr lvl="0" marL="0" indent="0" defTabSz="457200">
              <a:spcBef>
                <a:spcPts val="0"/>
              </a:spcBef>
              <a:buSzTx/>
              <a:buNone/>
              <a:tabLst>
                <a:tab pos="546100" algn="l"/>
              </a:tabLst>
              <a:defRPr sz="1800"/>
            </a:pPr>
            <a:r>
              <a:rPr sz="2700"/>
              <a:t>For normal interest</a:t>
            </a:r>
            <a:endParaRPr sz="2700"/>
          </a:p>
          <a:p>
            <a:pPr lvl="0" marL="180473" indent="-180473" defTabSz="457200">
              <a:spcBef>
                <a:spcPts val="0"/>
              </a:spcBef>
              <a:buChar char="•"/>
              <a:tabLst>
                <a:tab pos="546100" algn="l"/>
              </a:tabLst>
              <a:defRPr sz="1800"/>
            </a:pPr>
            <a:r>
              <a:t>Access Control mechanism may protect some data from being read or requested. In this case, interest needs to find another source, where the data it needs is public, to request it.</a:t>
            </a:r>
          </a:p>
          <a:p>
            <a:pPr lvl="0" marL="0" indent="0" defTabSz="457200">
              <a:spcBef>
                <a:spcPts val="0"/>
              </a:spcBef>
              <a:buSzTx/>
              <a:buNone/>
              <a:tabLst>
                <a:tab pos="546100" algn="l"/>
              </a:tabLst>
              <a:defRPr sz="1800"/>
            </a:pPr>
          </a:p>
          <a:p>
            <a:pPr lvl="0" marL="0" indent="0" defTabSz="457200">
              <a:spcBef>
                <a:spcPts val="0"/>
              </a:spcBef>
              <a:buSzTx/>
              <a:buNone/>
              <a:tabLst>
                <a:tab pos="546100" algn="l"/>
              </a:tabLst>
              <a:defRPr sz="1800"/>
            </a:pPr>
            <a:r>
              <a:t>E.g. interest name /a/b/1 </a:t>
            </a:r>
          </a:p>
          <a:p>
            <a:pPr lvl="0" marL="0" indent="0" defTabSz="457200">
              <a:spcBef>
                <a:spcPts val="0"/>
              </a:spcBef>
              <a:buSzTx/>
              <a:buNone/>
              <a:tabLst>
                <a:tab pos="546100" algn="l"/>
              </a:tabLst>
              <a:defRPr sz="1800"/>
            </a:pPr>
          </a:p>
          <a:p>
            <a:pPr lvl="0" marL="0" indent="0" defTabSz="457200">
              <a:spcBef>
                <a:spcPts val="0"/>
              </a:spcBef>
              <a:buSzTx/>
              <a:buNone/>
              <a:tabLst>
                <a:tab pos="546100" algn="l"/>
              </a:tabLst>
              <a:defRPr sz="1800"/>
            </a:pPr>
            <a:r>
              <a:t>No matched rule in ACL.</a:t>
            </a:r>
          </a:p>
          <a:p>
            <a:pPr lvl="0" marL="0" indent="0" defTabSz="457200">
              <a:spcBef>
                <a:spcPts val="0"/>
              </a:spcBef>
              <a:buSzTx/>
              <a:buNone/>
              <a:tabLst>
                <a:tab pos="546100" algn="l"/>
              </a:tabLst>
              <a:defRPr sz="1800"/>
            </a:pPr>
            <a:endParaRPr sz="2400"/>
          </a:p>
          <a:p>
            <a:pPr lvl="0">
              <a:spcBef>
                <a:spcPts val="500"/>
              </a:spcBef>
              <a:buSzTx/>
              <a:buNone/>
              <a:defRPr sz="1800"/>
            </a:pPr>
            <a:r>
              <a:t>No data will be returned from this repo. The interest needs to find the data it wants from other repos or data producers.</a:t>
            </a:r>
          </a:p>
          <a:p>
            <a:pPr lvl="0" marL="0" indent="0" defTabSz="457200">
              <a:spcBef>
                <a:spcPts val="0"/>
              </a:spcBef>
              <a:buSzTx/>
              <a:buNone/>
              <a:tabLst>
                <a:tab pos="546100" algn="l"/>
              </a:tabLst>
              <a:defRPr sz="1800"/>
            </a:pPr>
          </a:p>
        </p:txBody>
      </p:sp>
    </p:spTree>
  </p:cSld>
  <p:clrMapOvr>
    <a:masterClrMapping/>
  </p:clrMapOvr>
  <p:transition spd="med" advClick="1"/>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2" name="Shape 22"/>
          <p:cNvSpPr/>
          <p:nvPr>
            <p:ph type="title"/>
          </p:nvPr>
        </p:nvSpPr>
        <p:spPr>
          <a:xfrm>
            <a:off x="457200" y="274637"/>
            <a:ext cx="8229600" cy="1143001"/>
          </a:xfrm>
          <a:prstGeom prst="rect">
            <a:avLst/>
          </a:prstGeom>
        </p:spPr>
        <p:txBody>
          <a:bodyPr lIns="0" tIns="0" rIns="0" bIns="0">
            <a:normAutofit fontScale="100000" lnSpcReduction="0"/>
          </a:bodyPr>
          <a:lstStyle>
            <a:lvl1pPr algn="l">
              <a:defRPr>
                <a:latin typeface="Calibri Light"/>
                <a:ea typeface="Calibri Light"/>
                <a:cs typeface="Calibri Light"/>
                <a:sym typeface="Calibri Light"/>
              </a:defRPr>
            </a:lvl1pPr>
          </a:lstStyle>
          <a:p>
            <a:pPr lvl="0">
              <a:defRPr sz="1800"/>
            </a:pPr>
            <a:r>
              <a:rPr sz="4400"/>
              <a:t>Access Control List</a:t>
            </a:r>
          </a:p>
        </p:txBody>
      </p:sp>
      <p:sp>
        <p:nvSpPr>
          <p:cNvPr id="23" name="Shape 23"/>
          <p:cNvSpPr/>
          <p:nvPr>
            <p:ph type="body" idx="1"/>
          </p:nvPr>
        </p:nvSpPr>
        <p:spPr>
          <a:xfrm>
            <a:off x="457200" y="1612899"/>
            <a:ext cx="8229600" cy="4527552"/>
          </a:xfrm>
          <a:prstGeom prst="rect">
            <a:avLst/>
          </a:prstGeom>
        </p:spPr>
        <p:txBody>
          <a:bodyPr lIns="0" tIns="0" rIns="0" bIns="0">
            <a:normAutofit fontScale="100000" lnSpcReduction="0"/>
          </a:bodyPr>
          <a:lstStyle/>
          <a:p>
            <a:pPr lvl="0">
              <a:lnSpc>
                <a:spcPct val="80000"/>
              </a:lnSpc>
              <a:spcBef>
                <a:spcPts val="400"/>
              </a:spcBef>
              <a:buSzTx/>
              <a:buNone/>
              <a:defRPr sz="1800"/>
            </a:pPr>
            <a:r>
              <a:rPr sz="2000"/>
              <a:t>Basic  Information</a:t>
            </a:r>
            <a:endParaRPr sz="2000"/>
          </a:p>
          <a:p>
            <a:pPr lvl="0" marL="238124" indent="-238124">
              <a:lnSpc>
                <a:spcPct val="80000"/>
              </a:lnSpc>
              <a:spcBef>
                <a:spcPts val="400"/>
              </a:spcBef>
              <a:buChar char="•"/>
              <a:defRPr sz="1800"/>
            </a:pPr>
            <a:r>
              <a:rPr sz="2000"/>
              <a:t>Rule Name</a:t>
            </a:r>
            <a:endParaRPr sz="2000"/>
          </a:p>
          <a:p>
            <a:pPr lvl="0" marL="238124" indent="-238124">
              <a:lnSpc>
                <a:spcPct val="80000"/>
              </a:lnSpc>
              <a:spcBef>
                <a:spcPts val="400"/>
              </a:spcBef>
              <a:buChar char="•"/>
              <a:defRPr sz="1800"/>
            </a:pPr>
            <a:r>
              <a:rPr sz="2000"/>
              <a:t>Type</a:t>
            </a:r>
            <a:endParaRPr sz="2000"/>
          </a:p>
          <a:p>
            <a:pPr lvl="0">
              <a:lnSpc>
                <a:spcPct val="80000"/>
              </a:lnSpc>
              <a:buChar char="•"/>
              <a:defRPr sz="1800"/>
            </a:pPr>
            <a:endParaRPr sz="2000"/>
          </a:p>
          <a:p>
            <a:pPr lvl="0">
              <a:lnSpc>
                <a:spcPct val="80000"/>
              </a:lnSpc>
              <a:spcBef>
                <a:spcPts val="400"/>
              </a:spcBef>
              <a:buSzTx/>
              <a:buNone/>
              <a:defRPr sz="1800"/>
            </a:pPr>
            <a:r>
              <a:rPr sz="2000"/>
              <a:t>Filter</a:t>
            </a:r>
            <a:endParaRPr sz="2000"/>
          </a:p>
          <a:p>
            <a:pPr lvl="0" marL="238124" indent="-238124">
              <a:lnSpc>
                <a:spcPct val="80000"/>
              </a:lnSpc>
              <a:spcBef>
                <a:spcPts val="400"/>
              </a:spcBef>
              <a:buChar char="•"/>
              <a:defRPr sz="1800"/>
            </a:pPr>
            <a:r>
              <a:rPr sz="2000"/>
              <a:t>Data Name</a:t>
            </a:r>
            <a:endParaRPr sz="2000"/>
          </a:p>
          <a:p>
            <a:pPr lvl="0" marL="238124" indent="-238124">
              <a:lnSpc>
                <a:spcPct val="80000"/>
              </a:lnSpc>
              <a:spcBef>
                <a:spcPts val="400"/>
              </a:spcBef>
              <a:buChar char="•"/>
              <a:defRPr sz="1800"/>
            </a:pPr>
            <a:r>
              <a:rPr sz="2000"/>
              <a:t>Data Name Relation</a:t>
            </a:r>
            <a:endParaRPr sz="2000"/>
          </a:p>
          <a:p>
            <a:pPr lvl="0">
              <a:lnSpc>
                <a:spcPct val="80000"/>
              </a:lnSpc>
              <a:buSzTx/>
              <a:buNone/>
              <a:defRPr sz="1800"/>
            </a:pPr>
            <a:endParaRPr sz="2000"/>
          </a:p>
          <a:p>
            <a:pPr lvl="0">
              <a:lnSpc>
                <a:spcPct val="80000"/>
              </a:lnSpc>
              <a:spcBef>
                <a:spcPts val="400"/>
              </a:spcBef>
              <a:buSzTx/>
              <a:buNone/>
              <a:defRPr sz="1800"/>
            </a:pPr>
            <a:r>
              <a:rPr sz="2000"/>
              <a:t>Checker</a:t>
            </a:r>
            <a:endParaRPr sz="2000"/>
          </a:p>
          <a:p>
            <a:pPr lvl="0" marL="238124" indent="-238124">
              <a:lnSpc>
                <a:spcPct val="80000"/>
              </a:lnSpc>
              <a:spcBef>
                <a:spcPts val="400"/>
              </a:spcBef>
              <a:buChar char="•"/>
              <a:defRPr sz="1800"/>
            </a:pPr>
            <a:r>
              <a:rPr sz="2000"/>
              <a:t>Cert Name</a:t>
            </a:r>
            <a:endParaRPr sz="2000"/>
          </a:p>
          <a:p>
            <a:pPr lvl="0" marL="238124" indent="-238124">
              <a:lnSpc>
                <a:spcPct val="80000"/>
              </a:lnSpc>
              <a:spcBef>
                <a:spcPts val="400"/>
              </a:spcBef>
              <a:buChar char="•"/>
              <a:defRPr sz="1800"/>
            </a:pPr>
            <a:r>
              <a:rPr sz="2000"/>
              <a:t>Cert Name Relation</a:t>
            </a:r>
            <a:endParaRPr sz="2000"/>
          </a:p>
          <a:p>
            <a:pPr lvl="0">
              <a:lnSpc>
                <a:spcPct val="80000"/>
              </a:lnSpc>
              <a:buSzTx/>
              <a:buNone/>
              <a:defRPr sz="1800"/>
            </a:pPr>
            <a:endParaRPr sz="2000"/>
          </a:p>
          <a:p>
            <a:pPr lvl="0">
              <a:lnSpc>
                <a:spcPct val="80000"/>
              </a:lnSpc>
              <a:spcBef>
                <a:spcPts val="400"/>
              </a:spcBef>
              <a:buSzTx/>
              <a:buNone/>
              <a:defRPr sz="1800"/>
            </a:pPr>
            <a:r>
              <a:rPr sz="2000"/>
              <a:t>Command Type</a:t>
            </a:r>
          </a:p>
        </p:txBody>
      </p:sp>
    </p:spTree>
  </p:cSld>
  <p:clrMapOvr>
    <a:masterClrMapping/>
  </p:clrMapOvr>
  <p:transition spd="med" advClick="1"/>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5" name="Shape 25"/>
          <p:cNvSpPr/>
          <p:nvPr>
            <p:ph type="body" idx="1"/>
          </p:nvPr>
        </p:nvSpPr>
        <p:spPr>
          <a:xfrm>
            <a:off x="457200" y="1257300"/>
            <a:ext cx="8229600" cy="5151438"/>
          </a:xfrm>
          <a:prstGeom prst="rect">
            <a:avLst/>
          </a:prstGeom>
        </p:spPr>
        <p:txBody>
          <a:bodyPr lIns="0" tIns="0" rIns="0" bIns="0">
            <a:normAutofit fontScale="100000" lnSpcReduction="0"/>
          </a:bodyPr>
          <a:lstStyle/>
          <a:p>
            <a:pPr lvl="0">
              <a:lnSpc>
                <a:spcPct val="80000"/>
              </a:lnSpc>
              <a:spcBef>
                <a:spcPts val="500"/>
              </a:spcBef>
              <a:buSzTx/>
              <a:buNone/>
              <a:defRPr sz="1800"/>
            </a:pPr>
            <a:r>
              <a:rPr sz="2400"/>
              <a:t>rule</a:t>
            </a:r>
            <a:endParaRPr sz="2400"/>
          </a:p>
          <a:p>
            <a:pPr lvl="0">
              <a:lnSpc>
                <a:spcPct val="80000"/>
              </a:lnSpc>
              <a:spcBef>
                <a:spcPts val="300"/>
              </a:spcBef>
              <a:buSzTx/>
              <a:buNone/>
              <a:defRPr sz="1800"/>
            </a:pPr>
            <a:r>
              <a:rPr sz="1600"/>
              <a:t>{</a:t>
            </a:r>
            <a:endParaRPr sz="1600"/>
          </a:p>
          <a:p>
            <a:pPr lvl="0">
              <a:lnSpc>
                <a:spcPct val="80000"/>
              </a:lnSpc>
              <a:spcBef>
                <a:spcPts val="300"/>
              </a:spcBef>
              <a:buSzTx/>
              <a:buNone/>
              <a:defRPr sz="1800"/>
            </a:pPr>
            <a:r>
              <a:rPr sz="1600"/>
              <a:t>  id "Simple Rule"</a:t>
            </a:r>
            <a:endParaRPr sz="1600"/>
          </a:p>
          <a:p>
            <a:pPr lvl="0">
              <a:lnSpc>
                <a:spcPct val="80000"/>
              </a:lnSpc>
              <a:spcBef>
                <a:spcPts val="300"/>
              </a:spcBef>
              <a:buSzTx/>
              <a:buNone/>
              <a:defRPr sz="1800"/>
            </a:pPr>
            <a:r>
              <a:rPr sz="1600"/>
              <a:t>  for commandInterest</a:t>
            </a:r>
            <a:endParaRPr sz="1600"/>
          </a:p>
          <a:p>
            <a:pPr lvl="0">
              <a:lnSpc>
                <a:spcPct val="80000"/>
              </a:lnSpc>
              <a:spcBef>
                <a:spcPts val="300"/>
              </a:spcBef>
              <a:buSzTx/>
              <a:buNone/>
              <a:defRPr sz="1800"/>
            </a:pPr>
            <a:r>
              <a:rPr sz="1600"/>
              <a:t>  filter</a:t>
            </a:r>
            <a:endParaRPr sz="1600"/>
          </a:p>
          <a:p>
            <a:pPr lvl="0">
              <a:lnSpc>
                <a:spcPct val="80000"/>
              </a:lnSpc>
              <a:spcBef>
                <a:spcPts val="300"/>
              </a:spcBef>
              <a:buSzTx/>
              <a:buNone/>
              <a:defRPr sz="1800"/>
            </a:pPr>
            <a:r>
              <a:rPr sz="1600"/>
              <a:t>  {</a:t>
            </a:r>
            <a:endParaRPr sz="1600"/>
          </a:p>
          <a:p>
            <a:pPr lvl="0">
              <a:lnSpc>
                <a:spcPct val="80000"/>
              </a:lnSpc>
              <a:spcBef>
                <a:spcPts val="300"/>
              </a:spcBef>
              <a:buSzTx/>
              <a:buNone/>
              <a:defRPr sz="1800"/>
            </a:pPr>
            <a:r>
              <a:rPr sz="1600"/>
              <a:t>      type name</a:t>
            </a:r>
            <a:endParaRPr sz="1600"/>
          </a:p>
          <a:p>
            <a:pPr lvl="0">
              <a:lnSpc>
                <a:spcPct val="80000"/>
              </a:lnSpc>
              <a:spcBef>
                <a:spcPts val="300"/>
              </a:spcBef>
              <a:buSzTx/>
              <a:buNone/>
              <a:defRPr sz="1800"/>
            </a:pPr>
            <a:r>
              <a:rPr sz="1600"/>
              <a:t>      name /localhost/example</a:t>
            </a:r>
            <a:endParaRPr sz="1600"/>
          </a:p>
          <a:p>
            <a:pPr lvl="0">
              <a:lnSpc>
                <a:spcPct val="80000"/>
              </a:lnSpc>
              <a:spcBef>
                <a:spcPts val="300"/>
              </a:spcBef>
              <a:buSzTx/>
              <a:buNone/>
              <a:defRPr sz="1800"/>
            </a:pPr>
            <a:r>
              <a:rPr sz="1600"/>
              <a:t>      relation is-prefix-of</a:t>
            </a:r>
            <a:endParaRPr sz="1600"/>
          </a:p>
          <a:p>
            <a:pPr lvl="0">
              <a:lnSpc>
                <a:spcPct val="80000"/>
              </a:lnSpc>
              <a:spcBef>
                <a:spcPts val="300"/>
              </a:spcBef>
              <a:buSzTx/>
              <a:buNone/>
              <a:defRPr sz="1800"/>
            </a:pPr>
            <a:r>
              <a:rPr sz="1600"/>
              <a:t>  }</a:t>
            </a:r>
            <a:endParaRPr sz="1600"/>
          </a:p>
          <a:p>
            <a:pPr lvl="0">
              <a:lnSpc>
                <a:spcPct val="80000"/>
              </a:lnSpc>
              <a:spcBef>
                <a:spcPts val="300"/>
              </a:spcBef>
              <a:buSzTx/>
              <a:buNone/>
              <a:defRPr sz="1800"/>
            </a:pPr>
            <a:r>
              <a:rPr sz="1600"/>
              <a:t>  checker</a:t>
            </a:r>
            <a:endParaRPr sz="1600"/>
          </a:p>
          <a:p>
            <a:pPr lvl="0">
              <a:lnSpc>
                <a:spcPct val="80000"/>
              </a:lnSpc>
              <a:spcBef>
                <a:spcPts val="300"/>
              </a:spcBef>
              <a:buSzTx/>
              <a:buNone/>
              <a:defRPr sz="1800"/>
            </a:pPr>
            <a:r>
              <a:rPr sz="1600"/>
              <a:t>  {</a:t>
            </a:r>
            <a:endParaRPr sz="1600"/>
          </a:p>
          <a:p>
            <a:pPr lvl="0">
              <a:lnSpc>
                <a:spcPct val="80000"/>
              </a:lnSpc>
              <a:spcBef>
                <a:spcPts val="300"/>
              </a:spcBef>
              <a:buSzTx/>
              <a:buNone/>
              <a:defRPr sz="1800"/>
            </a:pPr>
            <a:r>
              <a:rPr sz="1600"/>
              <a:t>      type name</a:t>
            </a:r>
            <a:endParaRPr sz="1600"/>
          </a:p>
          <a:p>
            <a:pPr lvl="0">
              <a:lnSpc>
                <a:spcPct val="80000"/>
              </a:lnSpc>
              <a:spcBef>
                <a:spcPts val="300"/>
              </a:spcBef>
              <a:buSzTx/>
              <a:buNone/>
              <a:defRPr sz="1800"/>
            </a:pPr>
            <a:r>
              <a:rPr sz="1600"/>
              <a:t>      name /repo/example/ID-CERT</a:t>
            </a:r>
            <a:endParaRPr sz="1600"/>
          </a:p>
          <a:p>
            <a:pPr lvl="0">
              <a:lnSpc>
                <a:spcPct val="80000"/>
              </a:lnSpc>
              <a:spcBef>
                <a:spcPts val="300"/>
              </a:spcBef>
              <a:buSzTx/>
              <a:buNone/>
              <a:defRPr sz="1800"/>
            </a:pPr>
            <a:r>
              <a:rPr sz="1600"/>
              <a:t>      relation equal</a:t>
            </a:r>
            <a:endParaRPr sz="1600"/>
          </a:p>
          <a:p>
            <a:pPr lvl="0">
              <a:lnSpc>
                <a:spcPct val="80000"/>
              </a:lnSpc>
              <a:spcBef>
                <a:spcPts val="300"/>
              </a:spcBef>
              <a:buSzTx/>
              <a:buNone/>
              <a:defRPr sz="1800"/>
            </a:pPr>
            <a:r>
              <a:rPr sz="1600"/>
              <a:t>  }</a:t>
            </a:r>
            <a:endParaRPr sz="1600"/>
          </a:p>
          <a:p>
            <a:pPr lvl="0">
              <a:lnSpc>
                <a:spcPct val="80000"/>
              </a:lnSpc>
              <a:spcBef>
                <a:spcPts val="300"/>
              </a:spcBef>
              <a:buSzTx/>
              <a:buNone/>
              <a:defRPr sz="1800"/>
            </a:pPr>
            <a:r>
              <a:rPr sz="1600"/>
              <a:t>  Command</a:t>
            </a:r>
            <a:endParaRPr sz="1600"/>
          </a:p>
          <a:p>
            <a:pPr lvl="0">
              <a:lnSpc>
                <a:spcPct val="80000"/>
              </a:lnSpc>
              <a:spcBef>
                <a:spcPts val="300"/>
              </a:spcBef>
              <a:buSzTx/>
              <a:buNone/>
              <a:defRPr sz="1800"/>
            </a:pPr>
            <a:r>
              <a:rPr sz="1600"/>
              <a:t>  {</a:t>
            </a:r>
            <a:endParaRPr sz="1600"/>
          </a:p>
          <a:p>
            <a:pPr lvl="0">
              <a:lnSpc>
                <a:spcPct val="80000"/>
              </a:lnSpc>
              <a:spcBef>
                <a:spcPts val="300"/>
              </a:spcBef>
              <a:buSzTx/>
              <a:buNone/>
              <a:defRPr sz="1800"/>
            </a:pPr>
            <a:r>
              <a:rPr sz="1600"/>
              <a:t>    wd</a:t>
            </a:r>
            <a:endParaRPr sz="1600"/>
          </a:p>
          <a:p>
            <a:pPr lvl="0">
              <a:lnSpc>
                <a:spcPct val="80000"/>
              </a:lnSpc>
              <a:spcBef>
                <a:spcPts val="300"/>
              </a:spcBef>
              <a:buSzTx/>
              <a:buNone/>
              <a:defRPr sz="1800"/>
            </a:pPr>
            <a:r>
              <a:rPr sz="1600"/>
              <a:t>  }</a:t>
            </a:r>
            <a:endParaRPr sz="1600"/>
          </a:p>
          <a:p>
            <a:pPr lvl="0">
              <a:lnSpc>
                <a:spcPct val="80000"/>
              </a:lnSpc>
              <a:spcBef>
                <a:spcPts val="300"/>
              </a:spcBef>
              <a:buSzTx/>
              <a:buNone/>
              <a:defRPr sz="1800"/>
            </a:pPr>
            <a:r>
              <a:rPr sz="1600"/>
              <a:t>}</a:t>
            </a:r>
          </a:p>
        </p:txBody>
      </p:sp>
      <p:sp>
        <p:nvSpPr>
          <p:cNvPr id="26" name="Shape 26"/>
          <p:cNvSpPr/>
          <p:nvPr/>
        </p:nvSpPr>
        <p:spPr>
          <a:xfrm>
            <a:off x="457200" y="530225"/>
            <a:ext cx="8229600" cy="6731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defRPr sz="4400">
                <a:latin typeface="Calibri Light"/>
                <a:ea typeface="Calibri Light"/>
                <a:cs typeface="Calibri Light"/>
                <a:sym typeface="Calibri Light"/>
              </a:defRPr>
            </a:lvl1pPr>
          </a:lstStyle>
          <a:p>
            <a:pPr lvl="0">
              <a:defRPr sz="1800"/>
            </a:pPr>
            <a:r>
              <a:rPr sz="4400"/>
              <a:t>Access Control List</a:t>
            </a:r>
          </a:p>
        </p:txBody>
      </p:sp>
    </p:spTree>
  </p:cSld>
  <p:clrMapOvr>
    <a:masterClrMapping/>
  </p:clrMapOvr>
  <p:transition spd="med" advClick="1"/>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8" name="Shape 28"/>
          <p:cNvSpPr/>
          <p:nvPr>
            <p:ph type="body" idx="1"/>
          </p:nvPr>
        </p:nvSpPr>
        <p:spPr>
          <a:xfrm>
            <a:off x="457200" y="1244600"/>
            <a:ext cx="8229600" cy="5151438"/>
          </a:xfrm>
          <a:prstGeom prst="rect">
            <a:avLst/>
          </a:prstGeom>
        </p:spPr>
        <p:txBody>
          <a:bodyPr lIns="0" tIns="0" rIns="0" bIns="0">
            <a:normAutofit fontScale="100000" lnSpcReduction="0"/>
          </a:bodyPr>
          <a:lstStyle/>
          <a:p>
            <a:pPr lvl="0">
              <a:lnSpc>
                <a:spcPct val="80000"/>
              </a:lnSpc>
              <a:spcBef>
                <a:spcPts val="500"/>
              </a:spcBef>
              <a:buSzTx/>
              <a:buNone/>
              <a:defRPr sz="1800"/>
            </a:pPr>
            <a:r>
              <a:rPr sz="2400"/>
              <a:t>rule</a:t>
            </a:r>
            <a:endParaRPr sz="2400"/>
          </a:p>
          <a:p>
            <a:pPr lvl="0">
              <a:lnSpc>
                <a:spcPct val="80000"/>
              </a:lnSpc>
              <a:spcBef>
                <a:spcPts val="300"/>
              </a:spcBef>
              <a:buSzTx/>
              <a:buNone/>
              <a:defRPr sz="1800"/>
            </a:pPr>
            <a:r>
              <a:rPr sz="1600"/>
              <a:t>{</a:t>
            </a:r>
            <a:endParaRPr sz="1600"/>
          </a:p>
          <a:p>
            <a:pPr lvl="0">
              <a:lnSpc>
                <a:spcPct val="80000"/>
              </a:lnSpc>
              <a:spcBef>
                <a:spcPts val="300"/>
              </a:spcBef>
              <a:buSzTx/>
              <a:buNone/>
              <a:defRPr sz="1800"/>
            </a:pPr>
            <a:r>
              <a:rPr sz="1600"/>
              <a:t>  id "Simple Rule"</a:t>
            </a:r>
            <a:endParaRPr sz="1600"/>
          </a:p>
          <a:p>
            <a:pPr lvl="0">
              <a:lnSpc>
                <a:spcPct val="80000"/>
              </a:lnSpc>
              <a:spcBef>
                <a:spcPts val="300"/>
              </a:spcBef>
              <a:buSzTx/>
              <a:buNone/>
              <a:defRPr sz="1800"/>
            </a:pPr>
            <a:r>
              <a:rPr sz="1600"/>
              <a:t>  for interest</a:t>
            </a:r>
            <a:endParaRPr sz="1600"/>
          </a:p>
          <a:p>
            <a:pPr lvl="0">
              <a:lnSpc>
                <a:spcPct val="80000"/>
              </a:lnSpc>
              <a:spcBef>
                <a:spcPts val="300"/>
              </a:spcBef>
              <a:buSzTx/>
              <a:buNone/>
              <a:defRPr sz="1800"/>
            </a:pPr>
            <a:r>
              <a:rPr sz="1600"/>
              <a:t>  filter</a:t>
            </a:r>
            <a:endParaRPr sz="1600"/>
          </a:p>
          <a:p>
            <a:pPr lvl="0">
              <a:lnSpc>
                <a:spcPct val="80000"/>
              </a:lnSpc>
              <a:spcBef>
                <a:spcPts val="300"/>
              </a:spcBef>
              <a:buSzTx/>
              <a:buNone/>
              <a:defRPr sz="1800"/>
            </a:pPr>
            <a:r>
              <a:rPr sz="1600"/>
              <a:t>  {</a:t>
            </a:r>
            <a:endParaRPr sz="1600"/>
          </a:p>
          <a:p>
            <a:pPr lvl="0">
              <a:lnSpc>
                <a:spcPct val="80000"/>
              </a:lnSpc>
              <a:spcBef>
                <a:spcPts val="300"/>
              </a:spcBef>
              <a:buSzTx/>
              <a:buNone/>
              <a:defRPr sz="1800"/>
            </a:pPr>
            <a:r>
              <a:rPr sz="1600"/>
              <a:t>      type name</a:t>
            </a:r>
            <a:endParaRPr sz="1600"/>
          </a:p>
          <a:p>
            <a:pPr lvl="0">
              <a:lnSpc>
                <a:spcPct val="80000"/>
              </a:lnSpc>
              <a:spcBef>
                <a:spcPts val="300"/>
              </a:spcBef>
              <a:buSzTx/>
              <a:buNone/>
              <a:defRPr sz="1800"/>
            </a:pPr>
            <a:r>
              <a:rPr sz="1600"/>
              <a:t>      name /localhost/example</a:t>
            </a:r>
            <a:endParaRPr sz="1600"/>
          </a:p>
          <a:p>
            <a:pPr lvl="0">
              <a:lnSpc>
                <a:spcPct val="80000"/>
              </a:lnSpc>
              <a:spcBef>
                <a:spcPts val="300"/>
              </a:spcBef>
              <a:buSzTx/>
              <a:buNone/>
              <a:defRPr sz="1800"/>
            </a:pPr>
            <a:r>
              <a:rPr sz="1600"/>
              <a:t>      relation is-prefix-of</a:t>
            </a:r>
            <a:endParaRPr sz="1600"/>
          </a:p>
          <a:p>
            <a:pPr lvl="0">
              <a:lnSpc>
                <a:spcPct val="80000"/>
              </a:lnSpc>
              <a:spcBef>
                <a:spcPts val="300"/>
              </a:spcBef>
              <a:buSzTx/>
              <a:buNone/>
              <a:defRPr sz="1800"/>
            </a:pPr>
            <a:r>
              <a:rPr sz="1600"/>
              <a:t>  }</a:t>
            </a:r>
            <a:endParaRPr sz="1600"/>
          </a:p>
          <a:p>
            <a:pPr lvl="0">
              <a:lnSpc>
                <a:spcPct val="80000"/>
              </a:lnSpc>
              <a:spcBef>
                <a:spcPts val="300"/>
              </a:spcBef>
              <a:buSzTx/>
              <a:buNone/>
              <a:defRPr sz="1800"/>
            </a:pPr>
            <a:r>
              <a:rPr sz="1600"/>
              <a:t>  Command</a:t>
            </a:r>
            <a:endParaRPr sz="1600"/>
          </a:p>
          <a:p>
            <a:pPr lvl="0">
              <a:lnSpc>
                <a:spcPct val="80000"/>
              </a:lnSpc>
              <a:spcBef>
                <a:spcPts val="300"/>
              </a:spcBef>
              <a:buSzTx/>
              <a:buNone/>
              <a:defRPr sz="1800"/>
            </a:pPr>
            <a:r>
              <a:rPr sz="1600"/>
              <a:t>  {</a:t>
            </a:r>
            <a:endParaRPr sz="1600"/>
          </a:p>
          <a:p>
            <a:pPr lvl="0">
              <a:lnSpc>
                <a:spcPct val="80000"/>
              </a:lnSpc>
              <a:spcBef>
                <a:spcPts val="300"/>
              </a:spcBef>
              <a:buSzTx/>
              <a:buNone/>
              <a:defRPr sz="1800"/>
            </a:pPr>
            <a:r>
              <a:rPr sz="1600"/>
              <a:t>    r</a:t>
            </a:r>
            <a:endParaRPr sz="1600"/>
          </a:p>
          <a:p>
            <a:pPr lvl="0">
              <a:lnSpc>
                <a:spcPct val="80000"/>
              </a:lnSpc>
              <a:spcBef>
                <a:spcPts val="300"/>
              </a:spcBef>
              <a:buSzTx/>
              <a:buNone/>
              <a:defRPr sz="1800"/>
            </a:pPr>
            <a:r>
              <a:rPr sz="1600"/>
              <a:t>  }</a:t>
            </a:r>
            <a:endParaRPr sz="1600"/>
          </a:p>
          <a:p>
            <a:pPr lvl="0">
              <a:lnSpc>
                <a:spcPct val="80000"/>
              </a:lnSpc>
              <a:spcBef>
                <a:spcPts val="300"/>
              </a:spcBef>
              <a:buSzTx/>
              <a:buNone/>
              <a:defRPr sz="1800"/>
            </a:pPr>
            <a:r>
              <a:rPr sz="1600"/>
              <a:t>}</a:t>
            </a:r>
          </a:p>
        </p:txBody>
      </p:sp>
      <p:sp>
        <p:nvSpPr>
          <p:cNvPr id="29" name="Shape 29"/>
          <p:cNvSpPr/>
          <p:nvPr/>
        </p:nvSpPr>
        <p:spPr>
          <a:xfrm>
            <a:off x="457200" y="530225"/>
            <a:ext cx="8229600" cy="6731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defRPr sz="4400">
                <a:latin typeface="Calibri Light"/>
                <a:ea typeface="Calibri Light"/>
                <a:cs typeface="Calibri Light"/>
                <a:sym typeface="Calibri Light"/>
              </a:defRPr>
            </a:lvl1pPr>
          </a:lstStyle>
          <a:p>
            <a:pPr lvl="0">
              <a:defRPr sz="1800"/>
            </a:pPr>
            <a:r>
              <a:rPr sz="4400"/>
              <a:t>Access Control List</a:t>
            </a:r>
          </a:p>
        </p:txBody>
      </p:sp>
    </p:spTree>
  </p:cSld>
  <p:clrMapOvr>
    <a:masterClrMapping/>
  </p:clrMapOvr>
  <p:transition spd="med" advClick="1"/>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1" name="Shape 31"/>
          <p:cNvSpPr/>
          <p:nvPr>
            <p:ph type="title"/>
          </p:nvPr>
        </p:nvSpPr>
        <p:spPr>
          <a:xfrm>
            <a:off x="457200" y="274637"/>
            <a:ext cx="8229600" cy="1143001"/>
          </a:xfrm>
          <a:prstGeom prst="rect">
            <a:avLst/>
          </a:prstGeom>
        </p:spPr>
        <p:txBody>
          <a:bodyPr lIns="0" tIns="0" rIns="0" bIns="0">
            <a:normAutofit fontScale="100000" lnSpcReduction="0"/>
          </a:bodyPr>
          <a:lstStyle>
            <a:lvl1pPr algn="l">
              <a:defRPr>
                <a:latin typeface="Calibri Light"/>
                <a:ea typeface="Calibri Light"/>
                <a:cs typeface="Calibri Light"/>
                <a:sym typeface="Calibri Light"/>
              </a:defRPr>
            </a:lvl1pPr>
          </a:lstStyle>
          <a:p>
            <a:pPr lvl="0">
              <a:defRPr sz="1800"/>
            </a:pPr>
            <a:r>
              <a:rPr sz="4400"/>
              <a:t>Access Control List—Relation</a:t>
            </a:r>
          </a:p>
        </p:txBody>
      </p:sp>
      <p:sp>
        <p:nvSpPr>
          <p:cNvPr id="32" name="Shape 32"/>
          <p:cNvSpPr/>
          <p:nvPr>
            <p:ph type="body" idx="1"/>
          </p:nvPr>
        </p:nvSpPr>
        <p:spPr>
          <a:xfrm>
            <a:off x="457200" y="1600200"/>
            <a:ext cx="8229600" cy="4525963"/>
          </a:xfrm>
          <a:prstGeom prst="rect">
            <a:avLst/>
          </a:prstGeom>
        </p:spPr>
        <p:txBody>
          <a:bodyPr lIns="0" tIns="0" rIns="0" bIns="0">
            <a:normAutofit fontScale="100000" lnSpcReduction="0"/>
          </a:bodyPr>
          <a:lstStyle/>
          <a:p>
            <a:pPr lvl="0">
              <a:spcBef>
                <a:spcPts val="500"/>
              </a:spcBef>
              <a:buChar char="•"/>
              <a:defRPr sz="1800"/>
            </a:pPr>
            <a:r>
              <a:rPr sz="2400"/>
              <a:t>Relation_Equal</a:t>
            </a:r>
            <a:endParaRPr sz="2400"/>
          </a:p>
          <a:p>
            <a:pPr lvl="0">
              <a:spcBef>
                <a:spcPts val="500"/>
              </a:spcBef>
              <a:buChar char="•"/>
              <a:defRPr sz="1800"/>
            </a:pPr>
            <a:r>
              <a:rPr sz="2400"/>
              <a:t>Relation_Is_Prefix_Of</a:t>
            </a:r>
            <a:endParaRPr sz="2400"/>
          </a:p>
          <a:p>
            <a:pPr lvl="0">
              <a:spcBef>
                <a:spcPts val="500"/>
              </a:spcBef>
              <a:buChar char="•"/>
              <a:defRPr sz="1800"/>
            </a:pPr>
            <a:r>
              <a:rPr sz="2400"/>
              <a:t>Relation_Is_Strict_Prefix_Of</a:t>
            </a:r>
            <a:endParaRPr sz="2400"/>
          </a:p>
          <a:p>
            <a:pPr lvl="0">
              <a:buChar char="•"/>
              <a:defRPr sz="1800"/>
            </a:pPr>
            <a:endParaRPr sz="2400"/>
          </a:p>
          <a:p>
            <a:pPr lvl="0">
              <a:spcBef>
                <a:spcPts val="500"/>
              </a:spcBef>
              <a:buChar char="•"/>
              <a:defRPr sz="1800"/>
            </a:pPr>
            <a:r>
              <a:rPr sz="2400"/>
              <a:t>The priority of relation is</a:t>
            </a:r>
            <a:endParaRPr sz="2400"/>
          </a:p>
          <a:p>
            <a:pPr lvl="0">
              <a:spcBef>
                <a:spcPts val="500"/>
              </a:spcBef>
              <a:buChar char="•"/>
              <a:defRPr sz="1800"/>
            </a:pPr>
            <a:r>
              <a:rPr sz="2400"/>
              <a:t>Relation_Equal &gt; </a:t>
            </a:r>
            <a:endParaRPr sz="2400"/>
          </a:p>
          <a:p>
            <a:pPr lvl="0">
              <a:spcBef>
                <a:spcPts val="500"/>
              </a:spcBef>
              <a:buChar char="•"/>
              <a:defRPr sz="1800"/>
            </a:pPr>
            <a:r>
              <a:rPr sz="2400"/>
              <a:t>Relation_Is_Strict_Prefix_Of &gt; </a:t>
            </a:r>
            <a:endParaRPr sz="2400"/>
          </a:p>
          <a:p>
            <a:pPr lvl="0">
              <a:spcBef>
                <a:spcPts val="500"/>
              </a:spcBef>
              <a:buChar char="•"/>
              <a:defRPr sz="1800"/>
            </a:pPr>
            <a:r>
              <a:rPr sz="2400"/>
              <a:t>Relation_Is_Prefix_Of</a:t>
            </a:r>
          </a:p>
        </p:txBody>
      </p:sp>
    </p:spTree>
  </p:cSld>
  <p:clrMapOvr>
    <a:masterClrMapping/>
  </p:clrMapOvr>
  <p:transition spd="med" advClick="1"/>
</p:sld>
</file>

<file path=ppt/slides/slide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4" name="Shape 34"/>
          <p:cNvSpPr/>
          <p:nvPr>
            <p:ph type="title"/>
          </p:nvPr>
        </p:nvSpPr>
        <p:spPr>
          <a:xfrm>
            <a:off x="457200" y="274637"/>
            <a:ext cx="8229600" cy="1143001"/>
          </a:xfrm>
          <a:prstGeom prst="rect">
            <a:avLst/>
          </a:prstGeom>
        </p:spPr>
        <p:txBody>
          <a:bodyPr lIns="0" tIns="0" rIns="0" bIns="0">
            <a:normAutofit fontScale="100000" lnSpcReduction="0"/>
          </a:bodyPr>
          <a:lstStyle>
            <a:lvl1pPr algn="l">
              <a:defRPr>
                <a:latin typeface="Calibri Light"/>
                <a:ea typeface="Calibri Light"/>
                <a:cs typeface="Calibri Light"/>
                <a:sym typeface="Calibri Light"/>
              </a:defRPr>
            </a:lvl1pPr>
          </a:lstStyle>
          <a:p>
            <a:pPr lvl="0">
              <a:defRPr sz="1800"/>
            </a:pPr>
            <a:r>
              <a:rPr sz="4400"/>
              <a:t>Access Control List—Filter</a:t>
            </a:r>
          </a:p>
        </p:txBody>
      </p:sp>
      <p:sp>
        <p:nvSpPr>
          <p:cNvPr id="35" name="Shape 35"/>
          <p:cNvSpPr/>
          <p:nvPr>
            <p:ph type="body" idx="1"/>
          </p:nvPr>
        </p:nvSpPr>
        <p:spPr>
          <a:xfrm>
            <a:off x="457200" y="1600200"/>
            <a:ext cx="8229600" cy="4525963"/>
          </a:xfrm>
          <a:prstGeom prst="rect">
            <a:avLst/>
          </a:prstGeom>
        </p:spPr>
        <p:txBody>
          <a:bodyPr lIns="0" tIns="0" rIns="0" bIns="0">
            <a:normAutofit fontScale="100000" lnSpcReduction="0"/>
          </a:bodyPr>
          <a:lstStyle/>
          <a:p>
            <a:pPr lvl="0" marL="322039" indent="-322039" defTabSz="896111">
              <a:lnSpc>
                <a:spcPct val="80000"/>
              </a:lnSpc>
              <a:spcBef>
                <a:spcPts val="500"/>
              </a:spcBef>
              <a:buFont typeface="Arial"/>
              <a:buChar char="•"/>
              <a:defRPr sz="1800"/>
            </a:pPr>
            <a:r>
              <a:rPr sz="2300"/>
              <a:t>When an interest (command interest or normal interest) comes,  the access control mechanism will apply the rules, according to its type in ACL one by one, until find the best-match rule for interest.</a:t>
            </a:r>
            <a:endParaRPr sz="2300"/>
          </a:p>
          <a:p>
            <a:pPr lvl="0" marL="336041" indent="-336041" defTabSz="896111">
              <a:lnSpc>
                <a:spcPct val="80000"/>
              </a:lnSpc>
              <a:buFont typeface="Arial"/>
              <a:buChar char="•"/>
              <a:defRPr sz="1800"/>
            </a:pPr>
            <a:endParaRPr sz="2300"/>
          </a:p>
          <a:p>
            <a:pPr lvl="0" marL="322039" indent="-322039" defTabSz="896111">
              <a:lnSpc>
                <a:spcPct val="80000"/>
              </a:lnSpc>
              <a:spcBef>
                <a:spcPts val="500"/>
              </a:spcBef>
              <a:buFont typeface="Arial"/>
              <a:buChar char="•"/>
              <a:defRPr sz="1800"/>
            </a:pPr>
            <a:r>
              <a:rPr sz="2300"/>
              <a:t>The interest name will be compared with the data name of each rule, restricted by data name relation.</a:t>
            </a:r>
            <a:endParaRPr sz="2300"/>
          </a:p>
          <a:p>
            <a:pPr lvl="0" marL="336041" indent="-336041" defTabSz="896111">
              <a:lnSpc>
                <a:spcPct val="80000"/>
              </a:lnSpc>
              <a:buFont typeface="Arial"/>
              <a:buChar char="•"/>
              <a:defRPr sz="1800"/>
            </a:pPr>
            <a:endParaRPr sz="2300"/>
          </a:p>
          <a:p>
            <a:pPr lvl="0" marL="322039" indent="-322039" defTabSz="896111">
              <a:lnSpc>
                <a:spcPct val="80000"/>
              </a:lnSpc>
              <a:spcBef>
                <a:spcPts val="500"/>
              </a:spcBef>
              <a:buFont typeface="Arial"/>
              <a:buChar char="•"/>
              <a:defRPr sz="1800"/>
            </a:pPr>
            <a:r>
              <a:rPr sz="2300"/>
              <a:t>All the rules whose filter is satisfied by the command interest will be ordered by name (reversed canon order)</a:t>
            </a:r>
            <a:endParaRPr sz="2300"/>
          </a:p>
          <a:p>
            <a:pPr lvl="0" marL="336041" indent="-336041" defTabSz="896111">
              <a:lnSpc>
                <a:spcPct val="80000"/>
              </a:lnSpc>
              <a:buFont typeface="Arial"/>
              <a:buChar char="•"/>
              <a:defRPr sz="1800"/>
            </a:pPr>
            <a:endParaRPr sz="2300"/>
          </a:p>
          <a:p>
            <a:pPr lvl="0" marL="322039" indent="-322039" defTabSz="896111">
              <a:lnSpc>
                <a:spcPct val="80000"/>
              </a:lnSpc>
              <a:spcBef>
                <a:spcPts val="500"/>
              </a:spcBef>
              <a:buFont typeface="Arial"/>
              <a:buChar char="•"/>
              <a:defRPr sz="1800"/>
            </a:pPr>
            <a:r>
              <a:rPr sz="2300"/>
              <a:t>The match process of filter should start from the leftmost rule. If the interest cannot past the checker, the next rule will be used.</a:t>
            </a:r>
          </a:p>
        </p:txBody>
      </p:sp>
    </p:spTree>
  </p:cSld>
  <p:clrMapOvr>
    <a:masterClrMapping/>
  </p:clrMapOvr>
  <p:transition spd="med" advClick="1"/>
</p:sld>
</file>

<file path=ppt/slides/slide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7" name="Shape 37"/>
          <p:cNvSpPr/>
          <p:nvPr>
            <p:ph type="title"/>
          </p:nvPr>
        </p:nvSpPr>
        <p:spPr>
          <a:xfrm>
            <a:off x="457200" y="274637"/>
            <a:ext cx="8229600" cy="1143001"/>
          </a:xfrm>
          <a:prstGeom prst="rect">
            <a:avLst/>
          </a:prstGeom>
        </p:spPr>
        <p:txBody>
          <a:bodyPr lIns="0" tIns="0" rIns="0" bIns="0">
            <a:normAutofit fontScale="100000" lnSpcReduction="0"/>
          </a:bodyPr>
          <a:lstStyle>
            <a:lvl1pPr algn="l">
              <a:defRPr>
                <a:latin typeface="Calibri Light"/>
                <a:ea typeface="Calibri Light"/>
                <a:cs typeface="Calibri Light"/>
                <a:sym typeface="Calibri Light"/>
              </a:defRPr>
            </a:lvl1pPr>
          </a:lstStyle>
          <a:p>
            <a:pPr lvl="0">
              <a:defRPr sz="1800"/>
            </a:pPr>
            <a:r>
              <a:rPr sz="4400"/>
              <a:t>Access Control List—Filter</a:t>
            </a:r>
          </a:p>
        </p:txBody>
      </p:sp>
      <p:sp>
        <p:nvSpPr>
          <p:cNvPr id="38" name="Shape 38"/>
          <p:cNvSpPr/>
          <p:nvPr>
            <p:ph type="body" idx="1"/>
          </p:nvPr>
        </p:nvSpPr>
        <p:spPr>
          <a:xfrm>
            <a:off x="457199" y="1600200"/>
            <a:ext cx="8450265" cy="4987925"/>
          </a:xfrm>
          <a:prstGeom prst="rect">
            <a:avLst/>
          </a:prstGeom>
        </p:spPr>
        <p:txBody>
          <a:bodyPr lIns="0" tIns="0" rIns="0" bIns="0">
            <a:normAutofit fontScale="100000" lnSpcReduction="0"/>
          </a:bodyPr>
          <a:lstStyle/>
          <a:p>
            <a:pPr lvl="0">
              <a:lnSpc>
                <a:spcPct val="80000"/>
              </a:lnSpc>
              <a:spcBef>
                <a:spcPts val="500"/>
              </a:spcBef>
              <a:buSzTx/>
              <a:buNone/>
              <a:defRPr sz="1800"/>
            </a:pPr>
            <a:r>
              <a:rPr sz="2400"/>
              <a:t>E.g. name /a/b/c/1</a:t>
            </a:r>
            <a:endParaRPr sz="2400"/>
          </a:p>
          <a:p>
            <a:pPr lvl="0">
              <a:lnSpc>
                <a:spcPct val="80000"/>
              </a:lnSpc>
              <a:spcBef>
                <a:spcPts val="500"/>
              </a:spcBef>
              <a:buSzTx/>
              <a:buNone/>
              <a:defRPr sz="1800"/>
            </a:pPr>
            <a:r>
              <a:rPr sz="2400"/>
              <a:t>rule 1 data name = /a/b/c    relation Relation_Is_Prefix_Of</a:t>
            </a:r>
            <a:endParaRPr sz="2400"/>
          </a:p>
          <a:p>
            <a:pPr lvl="0">
              <a:lnSpc>
                <a:spcPct val="80000"/>
              </a:lnSpc>
              <a:spcBef>
                <a:spcPts val="500"/>
              </a:spcBef>
              <a:buSzTx/>
              <a:buNone/>
              <a:defRPr sz="1800"/>
            </a:pPr>
            <a:r>
              <a:rPr sz="2400"/>
              <a:t>rule 2 data name = /a/b/c/1 </a:t>
            </a:r>
            <a:r>
              <a:rPr sz="2200"/>
              <a:t>relation Relation_Is_Strict_Prefix_Of</a:t>
            </a:r>
            <a:endParaRPr sz="2200"/>
          </a:p>
          <a:p>
            <a:pPr lvl="0">
              <a:lnSpc>
                <a:spcPct val="80000"/>
              </a:lnSpc>
              <a:spcBef>
                <a:spcPts val="500"/>
              </a:spcBef>
              <a:buSzTx/>
              <a:buNone/>
              <a:defRPr sz="1800"/>
            </a:pPr>
            <a:r>
              <a:rPr sz="2400"/>
              <a:t>rule 3 data name = /a/b       relation Relation_Equal</a:t>
            </a:r>
            <a:endParaRPr sz="2400"/>
          </a:p>
          <a:p>
            <a:pPr lvl="0">
              <a:lnSpc>
                <a:spcPct val="80000"/>
              </a:lnSpc>
              <a:spcBef>
                <a:spcPts val="500"/>
              </a:spcBef>
              <a:buSzTx/>
              <a:buNone/>
              <a:defRPr sz="1800"/>
            </a:pPr>
            <a:r>
              <a:rPr sz="2400"/>
              <a:t>rule 4 data name = /a          relation Relation_Is_Prefix_Of</a:t>
            </a:r>
            <a:endParaRPr sz="2400"/>
          </a:p>
          <a:p>
            <a:pPr lvl="0">
              <a:lnSpc>
                <a:spcPct val="80000"/>
              </a:lnSpc>
              <a:buSzTx/>
              <a:buNone/>
              <a:defRPr sz="1800"/>
            </a:pPr>
            <a:endParaRPr sz="2400"/>
          </a:p>
          <a:p>
            <a:pPr lvl="0">
              <a:lnSpc>
                <a:spcPct val="80000"/>
              </a:lnSpc>
              <a:spcBef>
                <a:spcPts val="500"/>
              </a:spcBef>
              <a:buSzTx/>
              <a:buNone/>
              <a:defRPr sz="1800"/>
            </a:pPr>
            <a:r>
              <a:rPr sz="2400"/>
              <a:t>The rules that can be satisfied by interest:</a:t>
            </a:r>
            <a:endParaRPr sz="2400"/>
          </a:p>
          <a:p>
            <a:pPr lvl="0">
              <a:lnSpc>
                <a:spcPct val="80000"/>
              </a:lnSpc>
              <a:spcBef>
                <a:spcPts val="500"/>
              </a:spcBef>
              <a:buSzTx/>
              <a:buNone/>
              <a:defRPr sz="1800"/>
            </a:pPr>
            <a:r>
              <a:rPr sz="2400"/>
              <a:t>/a/b/c(rule 1)—&gt;/a(rule 2)</a:t>
            </a:r>
            <a:endParaRPr sz="2400"/>
          </a:p>
          <a:p>
            <a:pPr lvl="0">
              <a:lnSpc>
                <a:spcPct val="80000"/>
              </a:lnSpc>
              <a:spcBef>
                <a:spcPts val="500"/>
              </a:spcBef>
              <a:buSzTx/>
              <a:buNone/>
              <a:defRPr sz="1800"/>
            </a:pPr>
            <a:r>
              <a:rPr sz="2400"/>
              <a:t>rule 2 failed because name is not the strict prefix of rule 2 's data name</a:t>
            </a:r>
            <a:endParaRPr sz="2400"/>
          </a:p>
          <a:p>
            <a:pPr lvl="0">
              <a:lnSpc>
                <a:spcPct val="80000"/>
              </a:lnSpc>
              <a:spcBef>
                <a:spcPts val="500"/>
              </a:spcBef>
              <a:buSzTx/>
              <a:buNone/>
              <a:defRPr sz="1800"/>
            </a:pPr>
            <a:r>
              <a:rPr sz="2400"/>
              <a:t>rule 3 failed because name is not equal to rule 3 's data name </a:t>
            </a:r>
            <a:endParaRPr sz="2400"/>
          </a:p>
          <a:p>
            <a:pPr lvl="0">
              <a:lnSpc>
                <a:spcPct val="80000"/>
              </a:lnSpc>
              <a:spcBef>
                <a:spcPts val="500"/>
              </a:spcBef>
              <a:buSzTx/>
              <a:buNone/>
              <a:defRPr sz="1800"/>
            </a:pPr>
            <a:r>
              <a:rPr sz="2400"/>
              <a:t>Therefore the best match is rule 1</a:t>
            </a:r>
          </a:p>
        </p:txBody>
      </p:sp>
    </p:spTree>
  </p:cSld>
  <p:clrMapOvr>
    <a:masterClrMapping/>
  </p:clrMapOvr>
  <p:transition spd="med" advClick="1"/>
</p:sld>
</file>

<file path=ppt/slides/slide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0" name="Shape 40"/>
          <p:cNvSpPr/>
          <p:nvPr>
            <p:ph type="title"/>
          </p:nvPr>
        </p:nvSpPr>
        <p:spPr>
          <a:xfrm>
            <a:off x="457200" y="274637"/>
            <a:ext cx="8229600" cy="1143001"/>
          </a:xfrm>
          <a:prstGeom prst="rect">
            <a:avLst/>
          </a:prstGeom>
        </p:spPr>
        <p:txBody>
          <a:bodyPr lIns="0" tIns="0" rIns="0" bIns="0">
            <a:normAutofit fontScale="100000" lnSpcReduction="0"/>
          </a:bodyPr>
          <a:lstStyle>
            <a:lvl1pPr algn="l">
              <a:defRPr>
                <a:latin typeface="Calibri Light"/>
                <a:ea typeface="Calibri Light"/>
                <a:cs typeface="Calibri Light"/>
                <a:sym typeface="Calibri Light"/>
              </a:defRPr>
            </a:lvl1pPr>
          </a:lstStyle>
          <a:p>
            <a:pPr lvl="0">
              <a:defRPr sz="1800"/>
            </a:pPr>
            <a:r>
              <a:rPr sz="4400"/>
              <a:t>Access Control List—Checker</a:t>
            </a:r>
          </a:p>
        </p:txBody>
      </p:sp>
      <p:sp>
        <p:nvSpPr>
          <p:cNvPr id="41" name="Shape 41"/>
          <p:cNvSpPr/>
          <p:nvPr/>
        </p:nvSpPr>
        <p:spPr>
          <a:xfrm>
            <a:off x="457200" y="1417636"/>
            <a:ext cx="8229600" cy="3205668"/>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p>
            <a:pPr lvl="0" marL="342900" indent="-342900">
              <a:spcBef>
                <a:spcPts val="500"/>
              </a:spcBef>
              <a:buSzPct val="100000"/>
              <a:buChar char="•"/>
            </a:pPr>
            <a:r>
              <a:rPr sz="2400">
                <a:latin typeface="Arial"/>
                <a:ea typeface="Arial"/>
                <a:cs typeface="Arial"/>
                <a:sym typeface="Arial"/>
              </a:rPr>
              <a:t>The checker part of the rule is used to further check whether the the interest has the right to access repo.</a:t>
            </a:r>
            <a:endParaRPr sz="2400">
              <a:latin typeface="Arial"/>
              <a:ea typeface="Arial"/>
              <a:cs typeface="Arial"/>
              <a:sym typeface="Arial"/>
            </a:endParaRPr>
          </a:p>
          <a:p>
            <a:pPr lvl="0" marL="342900" indent="-342900">
              <a:spcBef>
                <a:spcPts val="700"/>
              </a:spcBef>
              <a:buSzPct val="100000"/>
              <a:buChar char="•"/>
            </a:pPr>
            <a:r>
              <a:rPr sz="2400">
                <a:latin typeface="Arial"/>
                <a:ea typeface="Arial"/>
                <a:cs typeface="Arial"/>
                <a:sym typeface="Arial"/>
              </a:rPr>
              <a:t>It will only be applied to command interest.</a:t>
            </a:r>
            <a:endParaRPr sz="2400">
              <a:latin typeface="Arial"/>
              <a:ea typeface="Arial"/>
              <a:cs typeface="Arial"/>
              <a:sym typeface="Arial"/>
            </a:endParaRPr>
          </a:p>
          <a:p>
            <a:pPr lvl="0" marL="342900" indent="-342900">
              <a:spcBef>
                <a:spcPts val="500"/>
              </a:spcBef>
              <a:buSzPct val="100000"/>
              <a:buChar char="•"/>
            </a:pPr>
            <a:r>
              <a:rPr sz="2400">
                <a:latin typeface="Arial"/>
                <a:ea typeface="Arial"/>
                <a:cs typeface="Arial"/>
                <a:sym typeface="Arial"/>
              </a:rPr>
              <a:t>The algorithm of checker is similar to the filter, but we only compare the cert name of the interest and rules' cert.</a:t>
            </a:r>
            <a:endParaRPr sz="2400">
              <a:latin typeface="Arial"/>
              <a:ea typeface="Arial"/>
              <a:cs typeface="Arial"/>
              <a:sym typeface="Arial"/>
            </a:endParaRPr>
          </a:p>
          <a:p>
            <a:pPr lvl="0" marL="342900" indent="-342900">
              <a:spcBef>
                <a:spcPts val="500"/>
              </a:spcBef>
              <a:buSzPct val="100000"/>
              <a:buChar char="•"/>
            </a:pPr>
            <a:r>
              <a:rPr sz="2400">
                <a:latin typeface="Arial"/>
                <a:ea typeface="Arial"/>
                <a:cs typeface="Arial"/>
                <a:sym typeface="Arial"/>
              </a:rPr>
              <a:t>The more detailed validation work should be done by validator.</a:t>
            </a:r>
            <a:endParaRPr sz="2400">
              <a:latin typeface="Arial"/>
              <a:ea typeface="Arial"/>
              <a:cs typeface="Arial"/>
              <a:sym typeface="Arial"/>
            </a:endParaRPr>
          </a:p>
          <a:p>
            <a:pPr lvl="0" marL="342900" indent="-342900">
              <a:spcBef>
                <a:spcPts val="500"/>
              </a:spcBef>
              <a:buSzPct val="100000"/>
              <a:buChar char="•"/>
            </a:pPr>
            <a:r>
              <a:rPr sz="2400">
                <a:latin typeface="Arial"/>
                <a:ea typeface="Arial"/>
                <a:cs typeface="Arial"/>
                <a:sym typeface="Arial"/>
              </a:rPr>
              <a:t>Currently, cert name only support the hierarchical name.</a:t>
            </a:r>
          </a:p>
        </p:txBody>
      </p:sp>
    </p:spTree>
  </p:cSld>
  <p:clrMapOvr>
    <a:masterClrMapping/>
  </p:clrMapOvr>
  <p:transition spd="med" advClick="1"/>
</p:sld>
</file>

<file path=ppt/theme/theme1.xml><?xml version="1.0" encoding="utf-8"?>
<a:theme xmlns:a="http://schemas.openxmlformats.org/drawingml/2006/main" xmlns:r="http://schemas.openxmlformats.org/officeDocument/2006/relationships" name="Default">
  <a:themeElements>
    <a:clrScheme name="Default">
      <a:dk1>
        <a:srgbClr val="000000"/>
      </a:dk1>
      <a:lt1>
        <a:srgbClr val="FFFFFF"/>
      </a:lt1>
      <a:dk2>
        <a:srgbClr val="A7A7A7"/>
      </a:dk2>
      <a:lt2>
        <a:srgbClr val="535353"/>
      </a:lt2>
      <a:accent1>
        <a:srgbClr val="CFDEF3"/>
      </a:accent1>
      <a:accent2>
        <a:srgbClr val="333399"/>
      </a:accent2>
      <a:accent3>
        <a:srgbClr val="8F8F8F"/>
      </a:accent3>
      <a:accent4>
        <a:srgbClr val="707070"/>
      </a:accent4>
      <a:accent5>
        <a:srgbClr val="E2EAF7"/>
      </a:accent5>
      <a:accent6>
        <a:srgbClr val="2E2E8B"/>
      </a:accent6>
      <a:hlink>
        <a:srgbClr val="0000FF"/>
      </a:hlink>
      <a:folHlink>
        <a:srgbClr val="FF00FF"/>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CFDEF3"/>
          </a:solidFill>
          <a:prstDash val="solid"/>
          <a:bevel/>
        </a:ln>
        <a:effectLst/>
      </a:spPr>
      <a:bodyPr rot="0" spcFirstLastPara="1" vertOverflow="overflow" horzOverflow="overflow" vert="horz" wrap="square" lIns="45718" tIns="45718" rIns="45718" bIns="45718" numCol="1" spcCol="38100" rtlCol="0" anchor="t" upright="0">
        <a:sp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Helvetic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CFDEF3"/>
          </a:solidFill>
          <a:prstDash val="solid"/>
          <a:bevel/>
        </a:ln>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45718" tIns="45718" rIns="45718" bIns="45718" numCol="1" spcCol="38100" rtlCol="0" anchor="t" upright="0">
        <a:sp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Helvetic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Default">
  <a:themeElements>
    <a:clrScheme name="Default">
      <a:dk1>
        <a:srgbClr val="000000"/>
      </a:dk1>
      <a:lt1>
        <a:srgbClr val="FFFFFF"/>
      </a:lt1>
      <a:dk2>
        <a:srgbClr val="A7A7A7"/>
      </a:dk2>
      <a:lt2>
        <a:srgbClr val="535353"/>
      </a:lt2>
      <a:accent1>
        <a:srgbClr val="CFDEF3"/>
      </a:accent1>
      <a:accent2>
        <a:srgbClr val="333399"/>
      </a:accent2>
      <a:accent3>
        <a:srgbClr val="8F8F8F"/>
      </a:accent3>
      <a:accent4>
        <a:srgbClr val="707070"/>
      </a:accent4>
      <a:accent5>
        <a:srgbClr val="E2EAF7"/>
      </a:accent5>
      <a:accent6>
        <a:srgbClr val="2E2E8B"/>
      </a:accent6>
      <a:hlink>
        <a:srgbClr val="0000FF"/>
      </a:hlink>
      <a:folHlink>
        <a:srgbClr val="FF00FF"/>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CFDEF3"/>
          </a:solidFill>
          <a:prstDash val="solid"/>
          <a:bevel/>
        </a:ln>
        <a:effectLst/>
      </a:spPr>
      <a:bodyPr rot="0" spcFirstLastPara="1" vertOverflow="overflow" horzOverflow="overflow" vert="horz" wrap="square" lIns="45718" tIns="45718" rIns="45718" bIns="45718" numCol="1" spcCol="38100" rtlCol="0" anchor="t" upright="0">
        <a:sp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Helvetic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CFDEF3"/>
          </a:solidFill>
          <a:prstDash val="solid"/>
          <a:bevel/>
        </a:ln>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45718" tIns="45718" rIns="45718" bIns="45718" numCol="1" spcCol="38100" rtlCol="0" anchor="t" upright="0">
        <a:sp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Helvetic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