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0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3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DE45-8D01-4081-AAF5-844DFC5CD73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Duplicate Suppression on Multicast 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 </a:t>
            </a:r>
            <a:r>
              <a:rPr lang="en-US" dirty="0" smtClean="0"/>
              <a:t>2015-02-11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9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routers and a laptop is in the same multicast group or broadcast media.</a:t>
            </a:r>
          </a:p>
          <a:p>
            <a:r>
              <a:rPr lang="en-US" dirty="0" smtClean="0"/>
              <a:t>The laptop sends an Interest to the multicast group, which is forwarded by both routers to the Internet.</a:t>
            </a:r>
          </a:p>
          <a:p>
            <a:r>
              <a:rPr lang="en-US" dirty="0" smtClean="0"/>
              <a:t>Data comes back to both routers at almost the same time.</a:t>
            </a:r>
          </a:p>
          <a:p>
            <a:r>
              <a:rPr lang="en-US" dirty="0" smtClean="0"/>
              <a:t>Both routers will return Data onto the multicast group.</a:t>
            </a:r>
          </a:p>
          <a:p>
            <a:r>
              <a:rPr lang="en-US" dirty="0" smtClean="0"/>
              <a:t>The same Data is transmitted twice on the multicast group, which wastes bandwidth.</a:t>
            </a:r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2465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95805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233" y="99893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0" y="554036"/>
            <a:ext cx="7350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8" y="601662"/>
            <a:ext cx="11811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>
            <a:stCxn id="9" idx="3"/>
            <a:endCxn id="4" idx="1"/>
          </p:cNvCxnSpPr>
          <p:nvPr/>
        </p:nvCxnSpPr>
        <p:spPr>
          <a:xfrm flipV="1">
            <a:off x="4503738" y="691357"/>
            <a:ext cx="800100" cy="266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3"/>
            <a:endCxn id="5" idx="1"/>
          </p:cNvCxnSpPr>
          <p:nvPr/>
        </p:nvCxnSpPr>
        <p:spPr>
          <a:xfrm>
            <a:off x="4503738" y="958056"/>
            <a:ext cx="800100" cy="266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8" idx="1"/>
          </p:cNvCxnSpPr>
          <p:nvPr/>
        </p:nvCxnSpPr>
        <p:spPr>
          <a:xfrm>
            <a:off x="6210300" y="691357"/>
            <a:ext cx="779460" cy="1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8" idx="2"/>
          </p:cNvCxnSpPr>
          <p:nvPr/>
        </p:nvCxnSpPr>
        <p:spPr>
          <a:xfrm flipV="1">
            <a:off x="6210300" y="868361"/>
            <a:ext cx="1146967" cy="356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7" idx="0"/>
          </p:cNvCxnSpPr>
          <p:nvPr/>
        </p:nvCxnSpPr>
        <p:spPr>
          <a:xfrm>
            <a:off x="7724773" y="711199"/>
            <a:ext cx="449660" cy="287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47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ccnd: randomized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multicast face has two content queues:</a:t>
            </a:r>
          </a:p>
          <a:p>
            <a:pPr lvl="1"/>
            <a:r>
              <a:rPr lang="en-US" dirty="0" smtClean="0"/>
              <a:t>CQ_NORMAL for most </a:t>
            </a:r>
            <a:r>
              <a:rPr lang="en-US" dirty="0" err="1" smtClean="0"/>
              <a:t>ContentObjects</a:t>
            </a:r>
            <a:r>
              <a:rPr lang="en-US" dirty="0" smtClean="0"/>
              <a:t>, 10ms base delay</a:t>
            </a:r>
          </a:p>
          <a:p>
            <a:pPr lvl="1"/>
            <a:r>
              <a:rPr lang="en-US" dirty="0" smtClean="0"/>
              <a:t>CQ_SLOW for unsolicited, 40ms base delay</a:t>
            </a:r>
          </a:p>
          <a:p>
            <a:r>
              <a:rPr lang="en-US" dirty="0" smtClean="0"/>
              <a:t>Inserting a </a:t>
            </a:r>
            <a:r>
              <a:rPr lang="en-US" dirty="0" err="1" smtClean="0"/>
              <a:t>ContentObject</a:t>
            </a:r>
            <a:r>
              <a:rPr lang="en-US" dirty="0" smtClean="0"/>
              <a:t> to a </a:t>
            </a:r>
            <a:r>
              <a:rPr lang="en-US" dirty="0"/>
              <a:t>q</a:t>
            </a:r>
            <a:r>
              <a:rPr lang="en-US" dirty="0" smtClean="0"/>
              <a:t>ueue schedules </a:t>
            </a:r>
            <a:r>
              <a:rPr lang="en-US" dirty="0" err="1" smtClean="0"/>
              <a:t>content_sender</a:t>
            </a:r>
            <a:r>
              <a:rPr lang="en-US" dirty="0" smtClean="0"/>
              <a:t> after a randomized delay [</a:t>
            </a:r>
            <a:r>
              <a:rPr lang="en-US" dirty="0" err="1" smtClean="0"/>
              <a:t>base_delay</a:t>
            </a:r>
            <a:r>
              <a:rPr lang="en-US" dirty="0" smtClean="0"/>
              <a:t>, 3*</a:t>
            </a:r>
            <a:r>
              <a:rPr lang="en-US" dirty="0" err="1" smtClean="0"/>
              <a:t>base_delay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it's not already scheduled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ContentObject</a:t>
            </a:r>
            <a:r>
              <a:rPr lang="en-US" dirty="0" smtClean="0"/>
              <a:t> from a face cancels the same </a:t>
            </a:r>
            <a:r>
              <a:rPr lang="en-US" dirty="0" err="1" smtClean="0"/>
              <a:t>ContentObject</a:t>
            </a:r>
            <a:r>
              <a:rPr lang="en-US" dirty="0" smtClean="0"/>
              <a:t> in any queue of that face.</a:t>
            </a:r>
          </a:p>
        </p:txBody>
      </p:sp>
    </p:spTree>
    <p:extLst>
      <p:ext uri="{BB962C8B-B14F-4D97-AF65-F5344CB8AC3E}">
        <p14:creationId xmlns:p14="http://schemas.microsoft.com/office/powerpoint/2010/main" val="165512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ccnd: randomized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ContentObjects</a:t>
            </a:r>
            <a:r>
              <a:rPr lang="en-US" dirty="0"/>
              <a:t> are sent in bursts.</a:t>
            </a:r>
          </a:p>
          <a:p>
            <a:pPr lvl="1"/>
            <a:r>
              <a:rPr lang="en-US" dirty="0"/>
              <a:t>Each burst sends at most 2 </a:t>
            </a:r>
            <a:r>
              <a:rPr lang="en-US" dirty="0" err="1"/>
              <a:t>ContentObjects</a:t>
            </a:r>
            <a:r>
              <a:rPr lang="en-US" dirty="0"/>
              <a:t>, and stops after 6.6KB is sent.</a:t>
            </a:r>
          </a:p>
          <a:p>
            <a:pPr lvl="1"/>
            <a:r>
              <a:rPr lang="en-US" dirty="0"/>
              <a:t>If queue is non-empty after a burst, next burst is scheduled immediately after.</a:t>
            </a:r>
          </a:p>
          <a:p>
            <a:r>
              <a:rPr lang="en-US" dirty="0" smtClean="0"/>
              <a:t>A queue becomes the "preferred provider" after sending 12 </a:t>
            </a:r>
            <a:r>
              <a:rPr lang="en-US" dirty="0" err="1" smtClean="0"/>
              <a:t>ContentObjects</a:t>
            </a:r>
            <a:r>
              <a:rPr lang="en-US" dirty="0" smtClean="0"/>
              <a:t> in consecutive bursts.</a:t>
            </a:r>
          </a:p>
          <a:p>
            <a:r>
              <a:rPr lang="en-US" dirty="0" smtClean="0"/>
              <a:t>A queue loses "preferred provider" state if any </a:t>
            </a:r>
            <a:r>
              <a:rPr lang="en-US" dirty="0" err="1" smtClean="0"/>
              <a:t>ContentObject</a:t>
            </a:r>
            <a:r>
              <a:rPr lang="en-US" dirty="0" smtClean="0"/>
              <a:t> is cancelled due to an incoming </a:t>
            </a:r>
            <a:r>
              <a:rPr lang="en-US" dirty="0" err="1" smtClean="0"/>
              <a:t>ContentObject</a:t>
            </a:r>
            <a:r>
              <a:rPr lang="en-US" dirty="0" smtClean="0"/>
              <a:t> being a duplicate.</a:t>
            </a:r>
          </a:p>
        </p:txBody>
      </p:sp>
    </p:spTree>
    <p:extLst>
      <p:ext uri="{BB962C8B-B14F-4D97-AF65-F5344CB8AC3E}">
        <p14:creationId xmlns:p14="http://schemas.microsoft.com/office/powerpoint/2010/main" val="380686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ccnd: randomized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queue is the "preferred provider",</a:t>
            </a:r>
          </a:p>
          <a:p>
            <a:pPr lvl="1"/>
            <a:r>
              <a:rPr lang="en-US" dirty="0" err="1" smtClean="0"/>
              <a:t>content_sender</a:t>
            </a:r>
            <a:r>
              <a:rPr lang="en-US" dirty="0" smtClean="0"/>
              <a:t> is rescheduled after a short delay (= 3 microseconds).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ContentObject</a:t>
            </a:r>
            <a:r>
              <a:rPr lang="en-US" dirty="0" smtClean="0"/>
              <a:t> enters the queue in this duration, </a:t>
            </a:r>
            <a:r>
              <a:rPr lang="en-US" dirty="0" err="1" smtClean="0"/>
              <a:t>content_sender</a:t>
            </a:r>
            <a:r>
              <a:rPr lang="en-US" dirty="0" smtClean="0"/>
              <a:t> won't be rescheduled again, and "preferred provider" state is lost.</a:t>
            </a:r>
          </a:p>
          <a:p>
            <a:r>
              <a:rPr lang="en-US" dirty="0" smtClean="0"/>
              <a:t>Otherwise,</a:t>
            </a:r>
          </a:p>
          <a:p>
            <a:pPr lvl="1"/>
            <a:r>
              <a:rPr lang="en-US" dirty="0" err="1" smtClean="0"/>
              <a:t>content_sender</a:t>
            </a:r>
            <a:r>
              <a:rPr lang="en-US" dirty="0" smtClean="0"/>
              <a:t> is rescheduled after a randomized delay within [</a:t>
            </a:r>
            <a:r>
              <a:rPr lang="en-US" dirty="0" err="1" smtClean="0"/>
              <a:t>base_delay</a:t>
            </a:r>
            <a:r>
              <a:rPr lang="en-US" dirty="0" smtClean="0"/>
              <a:t>, 3*</a:t>
            </a:r>
            <a:r>
              <a:rPr lang="en-US" dirty="0" err="1" smtClean="0"/>
              <a:t>base_delay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If no </a:t>
            </a:r>
            <a:r>
              <a:rPr lang="en-US" dirty="0" err="1"/>
              <a:t>ContentObject</a:t>
            </a:r>
            <a:r>
              <a:rPr lang="en-US" dirty="0"/>
              <a:t> enters the queue in this duration, </a:t>
            </a:r>
            <a:r>
              <a:rPr lang="en-US" dirty="0" err="1"/>
              <a:t>content_sender</a:t>
            </a:r>
            <a:r>
              <a:rPr lang="en-US" dirty="0"/>
              <a:t> won't be rescheduled </a:t>
            </a:r>
            <a:r>
              <a:rPr lang="en-US" dirty="0" smtClean="0"/>
              <a:t>again.</a:t>
            </a:r>
          </a:p>
        </p:txBody>
      </p:sp>
    </p:spTree>
    <p:extLst>
      <p:ext uri="{BB962C8B-B14F-4D97-AF65-F5344CB8AC3E}">
        <p14:creationId xmlns:p14="http://schemas.microsoft.com/office/powerpoint/2010/main" val="317359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Duplicate Suppression on Multicast Face</vt:lpstr>
      <vt:lpstr>Problem</vt:lpstr>
      <vt:lpstr>ccnd: randomized delay</vt:lpstr>
      <vt:lpstr>ccnd: randomized delay</vt:lpstr>
      <vt:lpstr>ccnd: randomized delay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2015-02-10T18:02:59Z</dcterms:created>
  <dcterms:modified xsi:type="dcterms:W3CDTF">2015-02-11T18:10:58Z</dcterms:modified>
</cp:coreProperties>
</file>