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0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4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3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2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7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0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DE45-8D01-4081-AAF5-844DFC5CD732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D2C84-0AA5-4914-ABF0-55A62F124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0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Duplicate Suppression on Multicast Face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 </a:t>
            </a:r>
            <a:r>
              <a:rPr lang="en-US" dirty="0" smtClean="0"/>
              <a:t>2015-02-14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9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duplicate suppression still needed with multicast/unicast switch?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Duplication suppression is still useful even with multicast/unicast switch.</a:t>
            </a:r>
          </a:p>
          <a:p>
            <a:pPr lvl="1"/>
            <a:r>
              <a:rPr lang="en-US" dirty="0" smtClean="0"/>
              <a:t>It can be used on the Data in response to a </a:t>
            </a:r>
            <a:r>
              <a:rPr lang="en-US" dirty="0" err="1" smtClean="0"/>
              <a:t>multicasted</a:t>
            </a:r>
            <a:r>
              <a:rPr lang="en-US" dirty="0" smtClean="0"/>
              <a:t> Interest.</a:t>
            </a:r>
          </a:p>
          <a:p>
            <a:pPr lvl="1"/>
            <a:r>
              <a:rPr lang="en-US" dirty="0" smtClean="0"/>
              <a:t>It won't harm the effectiveness of multicast/unicast switch, because suppression happens only if both </a:t>
            </a:r>
            <a:r>
              <a:rPr lang="en-US" dirty="0" err="1" smtClean="0"/>
              <a:t>upstreams</a:t>
            </a:r>
            <a:r>
              <a:rPr lang="en-US" dirty="0" smtClean="0"/>
              <a:t> have produced/fetched the Data at almost same time. Consumer will learn only one upstream, but it's (almost) the fastest.</a:t>
            </a:r>
          </a:p>
          <a:p>
            <a:r>
              <a:rPr lang="en-US" dirty="0" smtClean="0"/>
              <a:t>Duplication suppression is less important,</a:t>
            </a:r>
          </a:p>
          <a:p>
            <a:pPr lvl="1"/>
            <a:r>
              <a:rPr lang="en-US" dirty="0" smtClean="0"/>
              <a:t>because only the Data in response to a </a:t>
            </a:r>
            <a:r>
              <a:rPr lang="en-US" dirty="0" err="1" smtClean="0"/>
              <a:t>multicasted</a:t>
            </a:r>
            <a:r>
              <a:rPr lang="en-US" dirty="0" smtClean="0"/>
              <a:t> Interest would be transmitted multiple times if there's no duplication suppression.</a:t>
            </a:r>
          </a:p>
        </p:txBody>
      </p:sp>
    </p:spTree>
    <p:extLst>
      <p:ext uri="{BB962C8B-B14F-4D97-AF65-F5344CB8AC3E}">
        <p14:creationId xmlns:p14="http://schemas.microsoft.com/office/powerpoint/2010/main" val="236215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 err="1" smtClean="0"/>
              <a:t>upstreams</a:t>
            </a:r>
            <a:r>
              <a:rPr lang="en-US" dirty="0" smtClean="0"/>
              <a:t> and one downstream are </a:t>
            </a:r>
            <a:r>
              <a:rPr lang="en-US" dirty="0" smtClean="0"/>
              <a:t>in the same multicast group or broadcast media.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downstream sends </a:t>
            </a:r>
            <a:r>
              <a:rPr lang="en-US" dirty="0" smtClean="0"/>
              <a:t>an Interest to the multicast </a:t>
            </a:r>
            <a:r>
              <a:rPr lang="en-US" dirty="0" smtClean="0"/>
              <a:t>group.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err="1" smtClean="0"/>
              <a:t>upstreams</a:t>
            </a:r>
            <a:r>
              <a:rPr lang="en-US" dirty="0" smtClean="0"/>
              <a:t> </a:t>
            </a:r>
            <a:r>
              <a:rPr lang="en-US" dirty="0" smtClean="0"/>
              <a:t>will return Data onto the multicast group.</a:t>
            </a:r>
          </a:p>
          <a:p>
            <a:r>
              <a:rPr lang="en-US" dirty="0" smtClean="0"/>
              <a:t>The same Data is transmitted twice on the multicast group, which wastes bandwidth.</a:t>
            </a:r>
          </a:p>
        </p:txBody>
      </p:sp>
      <p:pic>
        <p:nvPicPr>
          <p:cNvPr id="4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42465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95805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233" y="998933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0" y="554036"/>
            <a:ext cx="73501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>
            <a:stCxn id="4" idx="3"/>
            <a:endCxn id="8" idx="1"/>
          </p:cNvCxnSpPr>
          <p:nvPr/>
        </p:nvCxnSpPr>
        <p:spPr>
          <a:xfrm>
            <a:off x="6210300" y="691357"/>
            <a:ext cx="779460" cy="1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3"/>
            <a:endCxn id="8" idx="2"/>
          </p:cNvCxnSpPr>
          <p:nvPr/>
        </p:nvCxnSpPr>
        <p:spPr>
          <a:xfrm flipV="1">
            <a:off x="6210300" y="868361"/>
            <a:ext cx="1146967" cy="356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7" idx="0"/>
          </p:cNvCxnSpPr>
          <p:nvPr/>
        </p:nvCxnSpPr>
        <p:spPr>
          <a:xfrm>
            <a:off x="7724773" y="711199"/>
            <a:ext cx="449660" cy="287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47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ccnd: randomized delay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ContentObjects</a:t>
            </a:r>
            <a:r>
              <a:rPr lang="en-US" dirty="0" smtClean="0"/>
              <a:t> to be sent out of a multicast face is queued.</a:t>
            </a:r>
          </a:p>
          <a:p>
            <a:r>
              <a:rPr lang="en-US" dirty="0" smtClean="0"/>
              <a:t>The first packet in queue is sent after a randomized delay between 10ms and 30ms. Subsequent packets are sent without delay.</a:t>
            </a:r>
          </a:p>
          <a:p>
            <a:r>
              <a:rPr lang="en-US" dirty="0" smtClean="0"/>
              <a:t>After sending 12 packets without detecting duplicate </a:t>
            </a:r>
            <a:r>
              <a:rPr lang="en-US" dirty="0" err="1" smtClean="0"/>
              <a:t>ContentObjects</a:t>
            </a:r>
            <a:r>
              <a:rPr lang="en-US" dirty="0" smtClean="0"/>
              <a:t> from other </a:t>
            </a:r>
            <a:r>
              <a:rPr lang="en-US" dirty="0" err="1" smtClean="0"/>
              <a:t>ccnd</a:t>
            </a:r>
            <a:r>
              <a:rPr lang="en-US" dirty="0" smtClean="0"/>
              <a:t> on the same multicast group, no randomized delay will be applied for future packets, until the queue becomes empty.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512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ccnd</a:t>
            </a:r>
            <a:r>
              <a:rPr lang="en-US" dirty="0" smtClean="0"/>
              <a:t> (details)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multicast face has two content queues:</a:t>
            </a:r>
          </a:p>
          <a:p>
            <a:pPr lvl="1"/>
            <a:r>
              <a:rPr lang="en-US" dirty="0" smtClean="0"/>
              <a:t>CQ_NORMAL for most </a:t>
            </a:r>
            <a:r>
              <a:rPr lang="en-US" dirty="0" err="1" smtClean="0"/>
              <a:t>ContentObjects</a:t>
            </a:r>
            <a:r>
              <a:rPr lang="en-US" dirty="0" smtClean="0"/>
              <a:t>, 10ms base delay</a:t>
            </a:r>
          </a:p>
          <a:p>
            <a:pPr lvl="1"/>
            <a:r>
              <a:rPr lang="en-US" dirty="0" smtClean="0"/>
              <a:t>CQ_SLOW for unsolicited, 40ms base delay</a:t>
            </a:r>
          </a:p>
          <a:p>
            <a:r>
              <a:rPr lang="en-US" dirty="0" smtClean="0"/>
              <a:t>Inserting a </a:t>
            </a:r>
            <a:r>
              <a:rPr lang="en-US" dirty="0" err="1" smtClean="0"/>
              <a:t>ContentObject</a:t>
            </a:r>
            <a:r>
              <a:rPr lang="en-US" dirty="0" smtClean="0"/>
              <a:t> to a </a:t>
            </a:r>
            <a:r>
              <a:rPr lang="en-US" dirty="0"/>
              <a:t>q</a:t>
            </a:r>
            <a:r>
              <a:rPr lang="en-US" dirty="0" smtClean="0"/>
              <a:t>ueue schedules </a:t>
            </a:r>
            <a:r>
              <a:rPr lang="en-US" dirty="0" err="1" smtClean="0"/>
              <a:t>content_sender</a:t>
            </a:r>
            <a:r>
              <a:rPr lang="en-US" dirty="0" smtClean="0"/>
              <a:t> after a randomized delay [</a:t>
            </a:r>
            <a:r>
              <a:rPr lang="en-US" dirty="0" err="1" smtClean="0"/>
              <a:t>base_delay</a:t>
            </a:r>
            <a:r>
              <a:rPr lang="en-US" dirty="0" smtClean="0"/>
              <a:t>, 3*</a:t>
            </a:r>
            <a:r>
              <a:rPr lang="en-US" dirty="0" err="1" smtClean="0"/>
              <a:t>base_delay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it's not already scheduled</a:t>
            </a:r>
          </a:p>
          <a:p>
            <a:r>
              <a:rPr lang="en-US" dirty="0" smtClean="0"/>
              <a:t>Incoming </a:t>
            </a:r>
            <a:r>
              <a:rPr lang="en-US" dirty="0" err="1" smtClean="0"/>
              <a:t>ContentObject</a:t>
            </a:r>
            <a:r>
              <a:rPr lang="en-US" dirty="0" smtClean="0"/>
              <a:t> from a face cancels the same </a:t>
            </a:r>
            <a:r>
              <a:rPr lang="en-US" dirty="0" err="1" smtClean="0"/>
              <a:t>ContentObject</a:t>
            </a:r>
            <a:r>
              <a:rPr lang="en-US" dirty="0" smtClean="0"/>
              <a:t> in any queue of that face.</a:t>
            </a:r>
          </a:p>
        </p:txBody>
      </p:sp>
    </p:spTree>
    <p:extLst>
      <p:ext uri="{BB962C8B-B14F-4D97-AF65-F5344CB8AC3E}">
        <p14:creationId xmlns:p14="http://schemas.microsoft.com/office/powerpoint/2010/main" val="14698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ccnd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/>
              <a:t>details)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ContentObjects</a:t>
            </a:r>
            <a:r>
              <a:rPr lang="en-US" dirty="0"/>
              <a:t> are sent in bursts.</a:t>
            </a:r>
          </a:p>
          <a:p>
            <a:pPr lvl="1"/>
            <a:r>
              <a:rPr lang="en-US" dirty="0"/>
              <a:t>Each burst sends at most 2 </a:t>
            </a:r>
            <a:r>
              <a:rPr lang="en-US" dirty="0" err="1"/>
              <a:t>ContentObjects</a:t>
            </a:r>
            <a:r>
              <a:rPr lang="en-US" dirty="0"/>
              <a:t>, and stops after 6.6KB is sent.</a:t>
            </a:r>
          </a:p>
          <a:p>
            <a:pPr lvl="1"/>
            <a:r>
              <a:rPr lang="en-US" dirty="0"/>
              <a:t>If queue is non-empty after a burst, next burst is scheduled immediately after.</a:t>
            </a:r>
          </a:p>
          <a:p>
            <a:r>
              <a:rPr lang="en-US" dirty="0" smtClean="0"/>
              <a:t>A queue becomes the "preferred provider" after sending 12 </a:t>
            </a:r>
            <a:r>
              <a:rPr lang="en-US" dirty="0" err="1" smtClean="0"/>
              <a:t>ContentObjects</a:t>
            </a:r>
            <a:r>
              <a:rPr lang="en-US" dirty="0" smtClean="0"/>
              <a:t> in consecutive bursts.</a:t>
            </a:r>
          </a:p>
          <a:p>
            <a:r>
              <a:rPr lang="en-US" dirty="0" smtClean="0"/>
              <a:t>A queue loses "preferred provider" state if any </a:t>
            </a:r>
            <a:r>
              <a:rPr lang="en-US" dirty="0" err="1" smtClean="0"/>
              <a:t>ContentObject</a:t>
            </a:r>
            <a:r>
              <a:rPr lang="en-US" dirty="0" smtClean="0"/>
              <a:t> is cancelled due to an incoming </a:t>
            </a:r>
            <a:r>
              <a:rPr lang="en-US" dirty="0" err="1" smtClean="0"/>
              <a:t>ContentObject</a:t>
            </a:r>
            <a:r>
              <a:rPr lang="en-US" dirty="0" smtClean="0"/>
              <a:t> being a duplicate.</a:t>
            </a:r>
          </a:p>
        </p:txBody>
      </p:sp>
    </p:spTree>
    <p:extLst>
      <p:ext uri="{BB962C8B-B14F-4D97-AF65-F5344CB8AC3E}">
        <p14:creationId xmlns:p14="http://schemas.microsoft.com/office/powerpoint/2010/main" val="380686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ccnd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/>
              <a:t>details)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queue is the "preferred provider",</a:t>
            </a:r>
          </a:p>
          <a:p>
            <a:pPr lvl="1"/>
            <a:r>
              <a:rPr lang="en-US" dirty="0" err="1" smtClean="0"/>
              <a:t>content_sender</a:t>
            </a:r>
            <a:r>
              <a:rPr lang="en-US" dirty="0" smtClean="0"/>
              <a:t> is rescheduled after a short delay (= 3 microseconds).</a:t>
            </a:r>
          </a:p>
          <a:p>
            <a:pPr lvl="1"/>
            <a:r>
              <a:rPr lang="en-US" dirty="0" smtClean="0"/>
              <a:t>If no </a:t>
            </a:r>
            <a:r>
              <a:rPr lang="en-US" dirty="0" err="1" smtClean="0"/>
              <a:t>ContentObject</a:t>
            </a:r>
            <a:r>
              <a:rPr lang="en-US" dirty="0" smtClean="0"/>
              <a:t> enters the queue in this duration, </a:t>
            </a:r>
            <a:r>
              <a:rPr lang="en-US" dirty="0" err="1" smtClean="0"/>
              <a:t>content_sender</a:t>
            </a:r>
            <a:r>
              <a:rPr lang="en-US" dirty="0" smtClean="0"/>
              <a:t> won't be rescheduled again, and "preferred provider" state is lost.</a:t>
            </a:r>
          </a:p>
          <a:p>
            <a:r>
              <a:rPr lang="en-US" dirty="0" smtClean="0"/>
              <a:t>Otherwise,</a:t>
            </a:r>
          </a:p>
          <a:p>
            <a:pPr lvl="1"/>
            <a:r>
              <a:rPr lang="en-US" dirty="0" err="1" smtClean="0"/>
              <a:t>content_sender</a:t>
            </a:r>
            <a:r>
              <a:rPr lang="en-US" dirty="0" smtClean="0"/>
              <a:t> is rescheduled after a randomized delay within [</a:t>
            </a:r>
            <a:r>
              <a:rPr lang="en-US" dirty="0" err="1" smtClean="0"/>
              <a:t>base_delay</a:t>
            </a:r>
            <a:r>
              <a:rPr lang="en-US" dirty="0" smtClean="0"/>
              <a:t>, 3*</a:t>
            </a:r>
            <a:r>
              <a:rPr lang="en-US" dirty="0" err="1" smtClean="0"/>
              <a:t>base_delay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If no </a:t>
            </a:r>
            <a:r>
              <a:rPr lang="en-US" dirty="0" err="1"/>
              <a:t>ContentObject</a:t>
            </a:r>
            <a:r>
              <a:rPr lang="en-US" dirty="0"/>
              <a:t> enters the queue in this duration, </a:t>
            </a:r>
            <a:r>
              <a:rPr lang="en-US" dirty="0" err="1"/>
              <a:t>content_sender</a:t>
            </a:r>
            <a:r>
              <a:rPr lang="en-US" dirty="0"/>
              <a:t> won't be rescheduled </a:t>
            </a:r>
            <a:r>
              <a:rPr lang="en-US" dirty="0" smtClean="0"/>
              <a:t>again.</a:t>
            </a:r>
          </a:p>
        </p:txBody>
      </p:sp>
    </p:spTree>
    <p:extLst>
      <p:ext uri="{BB962C8B-B14F-4D97-AF65-F5344CB8AC3E}">
        <p14:creationId xmlns:p14="http://schemas.microsoft.com/office/powerpoint/2010/main" val="317359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</a:t>
            </a:r>
            <a:r>
              <a:rPr lang="en-US" dirty="0" err="1" smtClean="0"/>
              <a:t>ccnd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 range is fixed; it's not adaptive to link conditions</a:t>
            </a:r>
          </a:p>
          <a:p>
            <a:r>
              <a:rPr lang="en-US" dirty="0" smtClean="0"/>
              <a:t>There's observation of packet reordering</a:t>
            </a:r>
          </a:p>
          <a:p>
            <a:pPr lvl="1"/>
            <a:r>
              <a:rPr lang="en-US" dirty="0" smtClean="0"/>
              <a:t>although there's no evidence in the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28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Suppression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send Data if someone else has sent it</a:t>
            </a:r>
          </a:p>
          <a:p>
            <a:r>
              <a:rPr lang="en-US" dirty="0" smtClean="0"/>
              <a:t>Drawback: Data is delayed.</a:t>
            </a:r>
          </a:p>
          <a:p>
            <a:pPr lvl="1"/>
            <a:r>
              <a:rPr lang="en-US" dirty="0" smtClean="0"/>
              <a:t>Some form of randomized delay is needed.</a:t>
            </a:r>
          </a:p>
          <a:p>
            <a:r>
              <a:rPr lang="en-US" dirty="0" smtClean="0"/>
              <a:t>Drawback: Both </a:t>
            </a:r>
            <a:r>
              <a:rPr lang="en-US" dirty="0" err="1" smtClean="0"/>
              <a:t>upstreams</a:t>
            </a:r>
            <a:r>
              <a:rPr lang="en-US" dirty="0" smtClean="0"/>
              <a:t> still produce/fetch the Data, but this work is wasted on one upstream.</a:t>
            </a:r>
          </a:p>
        </p:txBody>
      </p:sp>
    </p:spTree>
    <p:extLst>
      <p:ext uri="{BB962C8B-B14F-4D97-AF65-F5344CB8AC3E}">
        <p14:creationId xmlns:p14="http://schemas.microsoft.com/office/powerpoint/2010/main" val="63280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Multicast/Unicast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Downstream multicasts first Interest to learn who are the </a:t>
            </a:r>
            <a:r>
              <a:rPr lang="en-US" dirty="0" err="1" smtClean="0"/>
              <a:t>upstreams</a:t>
            </a:r>
            <a:r>
              <a:rPr lang="en-US" dirty="0" smtClean="0"/>
              <a:t>, and unicasts subsequent Interests to only one upstream of its choice.</a:t>
            </a:r>
            <a:endParaRPr lang="en-US" dirty="0"/>
          </a:p>
          <a:p>
            <a:r>
              <a:rPr lang="en-US" dirty="0" smtClean="0"/>
              <a:t>Challenge: Downstream must guess the prefix under which an upstream is able to serve.</a:t>
            </a:r>
          </a:p>
          <a:p>
            <a:r>
              <a:rPr lang="en-US" dirty="0" smtClean="0"/>
              <a:t>Benefit</a:t>
            </a:r>
            <a:r>
              <a:rPr lang="en-US" dirty="0"/>
              <a:t>: There's no delay for most Data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the absence of failures, delay happens only if the consumer makes wrong guess on the prefix and therefore unicasts Interest to the wrong upstream.</a:t>
            </a:r>
            <a:endParaRPr lang="en-US" dirty="0"/>
          </a:p>
          <a:p>
            <a:r>
              <a:rPr lang="en-US" dirty="0"/>
              <a:t>Benefit: Only one upstream producers/fetches the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except for the first Interest.</a:t>
            </a:r>
          </a:p>
          <a:p>
            <a:r>
              <a:rPr lang="en-US" dirty="0"/>
              <a:t>Multicast/unicast switch is superior to duplication suppression alone as a solution to the problem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3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Duplicate Suppression on Multicast Face</vt:lpstr>
      <vt:lpstr>Problem</vt:lpstr>
      <vt:lpstr>ccnd: randomized delay</vt:lpstr>
      <vt:lpstr>ccnd (details)</vt:lpstr>
      <vt:lpstr>ccnd (details)</vt:lpstr>
      <vt:lpstr>ccnd (details)</vt:lpstr>
      <vt:lpstr>Issues in ccnd algorithm</vt:lpstr>
      <vt:lpstr>Duplicate Suppression</vt:lpstr>
      <vt:lpstr>Multicast/Unicast Switch</vt:lpstr>
      <vt:lpstr>Is duplicate suppression still needed with multicast/unicast switch?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2015-02-10T18:02:59Z</dcterms:created>
  <dcterms:modified xsi:type="dcterms:W3CDTF">2015-02-14T15:56:57Z</dcterms:modified>
</cp:coreProperties>
</file>