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9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^" id="{74AA8F8F-0081-4511-A700-A5157A7B0182}">
          <p14:sldIdLst>
            <p14:sldId id="256"/>
            <p14:sldId id="257"/>
            <p14:sldId id="263"/>
          </p14:sldIdLst>
        </p14:section>
        <p14:section name="pipelines" id="{9FE430BD-F7A1-4DD2-82BE-A56515A626FC}">
          <p14:sldIdLst>
            <p14:sldId id="258"/>
            <p14:sldId id="269"/>
            <p14:sldId id="259"/>
            <p14:sldId id="260"/>
            <p14:sldId id="261"/>
            <p14:sldId id="262"/>
          </p14:sldIdLst>
        </p14:section>
        <p14:section name="strategy" id="{C51E21E7-834E-4BC1-A7D1-AB6381EB2EA3}">
          <p14:sldIdLst>
            <p14:sldId id="264"/>
            <p14:sldId id="265"/>
            <p14:sldId id="266"/>
            <p14:sldId id="267"/>
            <p14:sldId id="268"/>
          </p14:sldIdLst>
        </p14:section>
        <p14:section name="$" id="{F60192FE-72C5-491E-9E7C-E7B9CA7243E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0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16A4-AA4B-4E0A-AD96-7EA8B22F5BD3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2F51-3911-423C-8116-A54EF3B1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62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16A4-AA4B-4E0A-AD96-7EA8B22F5BD3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2F51-3911-423C-8116-A54EF3B1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188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16A4-AA4B-4E0A-AD96-7EA8B22F5BD3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2F51-3911-423C-8116-A54EF3B1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50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16A4-AA4B-4E0A-AD96-7EA8B22F5BD3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2F51-3911-423C-8116-A54EF3B1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0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16A4-AA4B-4E0A-AD96-7EA8B22F5BD3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2F51-3911-423C-8116-A54EF3B1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23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16A4-AA4B-4E0A-AD96-7EA8B22F5BD3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2F51-3911-423C-8116-A54EF3B1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32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16A4-AA4B-4E0A-AD96-7EA8B22F5BD3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2F51-3911-423C-8116-A54EF3B1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84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16A4-AA4B-4E0A-AD96-7EA8B22F5BD3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2F51-3911-423C-8116-A54EF3B1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893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16A4-AA4B-4E0A-AD96-7EA8B22F5BD3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2F51-3911-423C-8116-A54EF3B1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74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16A4-AA4B-4E0A-AD96-7EA8B22F5BD3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2F51-3911-423C-8116-A54EF3B1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011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16A4-AA4B-4E0A-AD96-7EA8B22F5BD3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2F51-3911-423C-8116-A54EF3B1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27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A16A4-AA4B-4E0A-AD96-7EA8B22F5BD3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C2F51-3911-423C-8116-A54EF3B19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NFD Forwarding with NACK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Junxiao</a:t>
            </a:r>
            <a:r>
              <a:rPr lang="en-US" dirty="0" smtClean="0"/>
              <a:t> Shi, 2015-07-19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77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04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Route strategy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receive NACK trigger: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if any out-record in PIT entry is not yet </a:t>
            </a:r>
            <a:r>
              <a:rPr lang="en-US" dirty="0" err="1" smtClean="0"/>
              <a:t>NACKed</a:t>
            </a:r>
            <a:r>
              <a:rPr lang="en-US" dirty="0" smtClean="0"/>
              <a:t>, abort these steps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combine </a:t>
            </a:r>
            <a:r>
              <a:rPr lang="en-US" dirty="0" err="1" smtClean="0"/>
              <a:t>NackReasons</a:t>
            </a:r>
            <a:r>
              <a:rPr lang="en-US" dirty="0" smtClean="0"/>
              <a:t> remembered in all out-records (according to #3032 rules)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send NACK to all </a:t>
            </a:r>
            <a:r>
              <a:rPr lang="en-US" dirty="0" err="1" smtClean="0"/>
              <a:t>downstreams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925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Broadcast (or Multicast)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TODO, should be similar to best-route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3454400" y="180181"/>
            <a:ext cx="1498600" cy="369890"/>
          </a:xfrm>
          <a:prstGeom prst="wedgeRectCallout">
            <a:avLst>
              <a:gd name="adj1" fmla="val 14761"/>
              <a:gd name="adj2" fmla="val 927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see #3011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490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TODO, should try alternate paths upon NACK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95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NCC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NCC is designed to mimic </a:t>
            </a:r>
            <a:r>
              <a:rPr lang="en-US" dirty="0" err="1" smtClean="0"/>
              <a:t>ccnd</a:t>
            </a:r>
            <a:r>
              <a:rPr lang="en-US" dirty="0" smtClean="0"/>
              <a:t> 0.7.2 which does not support network layer NACK. This strategy will keep unchanged.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543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forwarder sends a NACK to its downstream in response to an Interest when it determines that no Data can be returned.</a:t>
            </a:r>
          </a:p>
          <a:p>
            <a:r>
              <a:rPr lang="en-US" dirty="0" smtClean="0"/>
              <a:t>This document describes necessary changes to support NACK.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63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API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</a:t>
            </a:r>
            <a:r>
              <a:rPr lang="en-US" dirty="0" smtClean="0"/>
              <a:t>orwarding </a:t>
            </a:r>
            <a:r>
              <a:rPr lang="en-US" dirty="0"/>
              <a:t>p</a:t>
            </a:r>
            <a:r>
              <a:rPr lang="en-US" dirty="0" smtClean="0"/>
              <a:t>ipelines</a:t>
            </a:r>
          </a:p>
          <a:p>
            <a:pPr lvl="1"/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onIncomingNack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(Face&amp; face,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Nack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&amp;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nack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b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// entered upon incoming NACK</a:t>
            </a:r>
          </a:p>
          <a:p>
            <a:pPr lvl="1"/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onOutgoingNack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Nack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&amp;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nack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Face&amp;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outFace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b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// entered when strategy wants to send a NACK</a:t>
            </a:r>
          </a:p>
          <a:p>
            <a:r>
              <a:rPr lang="en-US" dirty="0" smtClean="0"/>
              <a:t>strategy API</a:t>
            </a:r>
          </a:p>
          <a:p>
            <a:pPr lvl="1"/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virtual void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afterReceiveNack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Face&amp;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inFace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Nack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&amp;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nack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shared_ptr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&lt;fib::Entry&gt;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fibEntry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shared_ptr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&lt;pit::Entry&gt;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pitEntry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sendNack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shared_ptr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&lt;pit::Entry&gt;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pitEntry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shared_ptr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&lt;Face&gt;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outFace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NackHeader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&amp; header);</a:t>
            </a:r>
          </a:p>
          <a:p>
            <a:r>
              <a:rPr lang="en-US" dirty="0" smtClean="0"/>
              <a:t>PIT</a:t>
            </a:r>
          </a:p>
          <a:p>
            <a:pPr lvl="1"/>
            <a:r>
              <a:rPr lang="en-US" sz="1800" dirty="0" err="1" smtClean="0"/>
              <a:t>NACKed</a:t>
            </a:r>
            <a:r>
              <a:rPr lang="en-US" sz="1800" dirty="0" smtClean="0"/>
              <a:t> field on in-record and out-record</a:t>
            </a:r>
            <a:endParaRPr lang="en-US" sz="1800" dirty="0"/>
          </a:p>
        </p:txBody>
      </p:sp>
      <p:sp>
        <p:nvSpPr>
          <p:cNvPr id="4" name="Rectangular Callout 3"/>
          <p:cNvSpPr/>
          <p:nvPr/>
        </p:nvSpPr>
        <p:spPr>
          <a:xfrm>
            <a:off x="6451600" y="427833"/>
            <a:ext cx="2527300" cy="600074"/>
          </a:xfrm>
          <a:prstGeom prst="wedgeRectCallout">
            <a:avLst>
              <a:gd name="adj1" fmla="val -40512"/>
              <a:gd name="adj2" fmla="val 877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short-term solution before #2000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52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Forwarding Pipelines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(copied from nack_20140731.pptx)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68BE-A3C0-48D4-BDF2-31ABA6209AB3}" type="slidenum">
              <a:rPr lang="en-US" smtClean="0"/>
              <a:t>4</a:t>
            </a:fld>
            <a:endParaRPr lang="en-US"/>
          </a:p>
        </p:txBody>
      </p:sp>
      <p:sp>
        <p:nvSpPr>
          <p:cNvPr id="2" name="Rectangular Callout 1"/>
          <p:cNvSpPr/>
          <p:nvPr/>
        </p:nvSpPr>
        <p:spPr>
          <a:xfrm>
            <a:off x="5499100" y="774700"/>
            <a:ext cx="3162300" cy="1155700"/>
          </a:xfrm>
          <a:prstGeom prst="wedgeRectCallout">
            <a:avLst>
              <a:gd name="adj1" fmla="val -40512"/>
              <a:gd name="adj2" fmla="val 877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WARNING: does not support multi-access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34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Loop pipeline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3492499"/>
            <a:ext cx="7886700" cy="2684463"/>
          </a:xfrm>
        </p:spPr>
        <p:txBody>
          <a:bodyPr/>
          <a:lstStyle/>
          <a:p>
            <a:r>
              <a:rPr lang="en-US" dirty="0" smtClean="0"/>
              <a:t>Keep this simple for now: unconditionally send NACK-Duplicate when duplicate Nonce is detected.</a:t>
            </a:r>
          </a:p>
          <a:p>
            <a:r>
              <a:rPr lang="en-US" dirty="0" smtClean="0"/>
              <a:t>In the future, strategy could be invoked, because duplicate Nonce may be multi-path arrival instead of loop.</a:t>
            </a:r>
            <a:endParaRPr lang="en-US" dirty="0"/>
          </a:p>
        </p:txBody>
      </p:sp>
      <p:sp>
        <p:nvSpPr>
          <p:cNvPr id="6" name="Flowchart: Predefined Process 5"/>
          <p:cNvSpPr/>
          <p:nvPr/>
        </p:nvSpPr>
        <p:spPr>
          <a:xfrm>
            <a:off x="3898572" y="1690689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outgoing NACK</a:t>
            </a:r>
            <a:endParaRPr lang="en-US" dirty="0"/>
          </a:p>
        </p:txBody>
      </p:sp>
      <p:cxnSp>
        <p:nvCxnSpPr>
          <p:cNvPr id="8" name="Straight Arrow Connector 7"/>
          <p:cNvCxnSpPr>
            <a:endCxn id="6" idx="1"/>
          </p:cNvCxnSpPr>
          <p:nvPr/>
        </p:nvCxnSpPr>
        <p:spPr>
          <a:xfrm>
            <a:off x="1879600" y="1965009"/>
            <a:ext cx="20189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37472" y="1595677"/>
            <a:ext cx="1823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reason=Duplicate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328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Incoming NACK pipeline</a:t>
            </a:r>
            <a:endParaRPr lang="en-US" dirty="0"/>
          </a:p>
        </p:txBody>
      </p:sp>
      <p:sp>
        <p:nvSpPr>
          <p:cNvPr id="5" name="Flowchart: Decision 4"/>
          <p:cNvSpPr/>
          <p:nvPr/>
        </p:nvSpPr>
        <p:spPr>
          <a:xfrm>
            <a:off x="392532" y="2927824"/>
            <a:ext cx="2194560" cy="1097280"/>
          </a:xfrm>
          <a:prstGeom prst="flowChartDecis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PIT match</a:t>
            </a:r>
          </a:p>
        </p:txBody>
      </p:sp>
      <p:sp>
        <p:nvSpPr>
          <p:cNvPr id="6" name="Rectangle 5"/>
          <p:cNvSpPr/>
          <p:nvPr/>
        </p:nvSpPr>
        <p:spPr>
          <a:xfrm>
            <a:off x="664501" y="1690689"/>
            <a:ext cx="1645920" cy="52632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receive NACK</a:t>
            </a:r>
          </a:p>
        </p:txBody>
      </p:sp>
      <p:cxnSp>
        <p:nvCxnSpPr>
          <p:cNvPr id="8" name="Straight Arrow Connector 7"/>
          <p:cNvCxnSpPr>
            <a:stCxn id="5" idx="2"/>
            <a:endCxn id="36" idx="0"/>
          </p:cNvCxnSpPr>
          <p:nvPr/>
        </p:nvCxnSpPr>
        <p:spPr>
          <a:xfrm flipH="1">
            <a:off x="1487462" y="4025104"/>
            <a:ext cx="2351" cy="5083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2"/>
            <a:endCxn id="5" idx="0"/>
          </p:cNvCxnSpPr>
          <p:nvPr/>
        </p:nvCxnSpPr>
        <p:spPr>
          <a:xfrm>
            <a:off x="1487462" y="2217018"/>
            <a:ext cx="2351" cy="7108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852160" y="4193293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trigger strategy: after receive NACK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103638" y="4533470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126480" y="3202144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mark out-record as </a:t>
            </a:r>
            <a:r>
              <a:rPr lang="en-US" sz="1600" dirty="0" err="1"/>
              <a:t>NACKed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1469580" y="408346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52" name="Flowchart: Decision 51"/>
          <p:cNvSpPr/>
          <p:nvPr/>
        </p:nvSpPr>
        <p:spPr>
          <a:xfrm>
            <a:off x="3259506" y="2927824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has out-record?</a:t>
            </a:r>
          </a:p>
        </p:txBody>
      </p:sp>
      <p:cxnSp>
        <p:nvCxnSpPr>
          <p:cNvPr id="54" name="Straight Arrow Connector 53"/>
          <p:cNvCxnSpPr>
            <a:stCxn id="5" idx="3"/>
            <a:endCxn id="52" idx="1"/>
          </p:cNvCxnSpPr>
          <p:nvPr/>
        </p:nvCxnSpPr>
        <p:spPr>
          <a:xfrm>
            <a:off x="2587092" y="3476464"/>
            <a:ext cx="6724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587092" y="31071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972999" y="4361481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59" name="Straight Arrow Connector 58"/>
          <p:cNvCxnSpPr>
            <a:stCxn id="52" idx="2"/>
            <a:endCxn id="57" idx="0"/>
          </p:cNvCxnSpPr>
          <p:nvPr/>
        </p:nvCxnSpPr>
        <p:spPr>
          <a:xfrm>
            <a:off x="4356786" y="4025105"/>
            <a:ext cx="36" cy="336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421413" y="399511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62" name="Straight Arrow Connector 61"/>
          <p:cNvCxnSpPr>
            <a:stCxn id="52" idx="3"/>
            <a:endCxn id="44" idx="1"/>
          </p:cNvCxnSpPr>
          <p:nvPr/>
        </p:nvCxnSpPr>
        <p:spPr>
          <a:xfrm>
            <a:off x="5454066" y="3476464"/>
            <a:ext cx="6724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585275" y="31071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3" name="Straight Arrow Connector 2"/>
          <p:cNvCxnSpPr>
            <a:stCxn id="44" idx="2"/>
            <a:endCxn id="35" idx="0"/>
          </p:cNvCxnSpPr>
          <p:nvPr/>
        </p:nvCxnSpPr>
        <p:spPr>
          <a:xfrm>
            <a:off x="6949440" y="3750784"/>
            <a:ext cx="0" cy="4425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68BE-A3C0-48D4-BDF2-31ABA6209AB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0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Outgoing NACK pipeline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333469" y="3586332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 NACK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39700" y="3586332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strategy action: send NACK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443220" y="3586332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mark in-record as </a:t>
            </a:r>
            <a:r>
              <a:rPr lang="en-US" sz="1600" dirty="0" err="1"/>
              <a:t>NACKed</a:t>
            </a:r>
            <a:endParaRPr lang="en-US" sz="1600" dirty="0"/>
          </a:p>
        </p:txBody>
      </p:sp>
      <p:sp>
        <p:nvSpPr>
          <p:cNvPr id="52" name="Flowchart: Decision 51"/>
          <p:cNvSpPr/>
          <p:nvPr/>
        </p:nvSpPr>
        <p:spPr>
          <a:xfrm>
            <a:off x="2576246" y="3312012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has in-record?</a:t>
            </a:r>
          </a:p>
        </p:txBody>
      </p:sp>
      <p:cxnSp>
        <p:nvCxnSpPr>
          <p:cNvPr id="54" name="Straight Arrow Connector 53"/>
          <p:cNvCxnSpPr>
            <a:stCxn id="35" idx="3"/>
            <a:endCxn id="52" idx="1"/>
          </p:cNvCxnSpPr>
          <p:nvPr/>
        </p:nvCxnSpPr>
        <p:spPr>
          <a:xfrm>
            <a:off x="2334260" y="3860652"/>
            <a:ext cx="2419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289739" y="4745669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59" name="Straight Arrow Connector 58"/>
          <p:cNvCxnSpPr>
            <a:stCxn id="52" idx="2"/>
            <a:endCxn id="57" idx="0"/>
          </p:cNvCxnSpPr>
          <p:nvPr/>
        </p:nvCxnSpPr>
        <p:spPr>
          <a:xfrm>
            <a:off x="3673526" y="4409293"/>
            <a:ext cx="36" cy="336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738153" y="4379303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62" name="Straight Arrow Connector 61"/>
          <p:cNvCxnSpPr>
            <a:stCxn id="52" idx="3"/>
            <a:endCxn id="44" idx="1"/>
          </p:cNvCxnSpPr>
          <p:nvPr/>
        </p:nvCxnSpPr>
        <p:spPr>
          <a:xfrm>
            <a:off x="4770806" y="3860652"/>
            <a:ext cx="6724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902015" y="349132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10" name="Straight Arrow Connector 9"/>
          <p:cNvCxnSpPr>
            <a:stCxn id="44" idx="3"/>
            <a:endCxn id="6" idx="1"/>
          </p:cNvCxnSpPr>
          <p:nvPr/>
        </p:nvCxnSpPr>
        <p:spPr>
          <a:xfrm>
            <a:off x="7089140" y="3860652"/>
            <a:ext cx="2443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68BE-A3C0-48D4-BDF2-31ABA6209AB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23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NACKed</a:t>
            </a:r>
            <a:r>
              <a:rPr lang="en-US" dirty="0" smtClean="0"/>
              <a:t> field in PIT in-record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NACKed</a:t>
            </a:r>
            <a:r>
              <a:rPr lang="en-US" dirty="0" smtClean="0"/>
              <a:t> field is added to PIT in-record.</a:t>
            </a:r>
          </a:p>
          <a:p>
            <a:r>
              <a:rPr lang="en-US" dirty="0" smtClean="0"/>
              <a:t>This field is cleared in Incoming Interest pipeline.</a:t>
            </a:r>
          </a:p>
          <a:p>
            <a:r>
              <a:rPr lang="en-US" dirty="0" smtClean="0"/>
              <a:t>This field is set to the reason code in Outgoing NACK pipeline.</a:t>
            </a:r>
          </a:p>
          <a:p>
            <a:r>
              <a:rPr lang="en-US" dirty="0" smtClean="0"/>
              <a:t>The purpose of this field is to help forwarding strategy make decisions.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68BE-A3C0-48D4-BDF2-31ABA6209AB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303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NACKed</a:t>
            </a:r>
            <a:r>
              <a:rPr lang="en-US" dirty="0" smtClean="0"/>
              <a:t> field in PIT out-record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NACKed</a:t>
            </a:r>
            <a:r>
              <a:rPr lang="en-US" dirty="0" smtClean="0"/>
              <a:t> field is added to PIT out-record.</a:t>
            </a:r>
          </a:p>
          <a:p>
            <a:r>
              <a:rPr lang="en-US" dirty="0" smtClean="0"/>
              <a:t>This field is cleared in Outgoing Interest pipeline.</a:t>
            </a:r>
          </a:p>
          <a:p>
            <a:r>
              <a:rPr lang="en-US" dirty="0" smtClean="0"/>
              <a:t>This field is set to the reason code in Incoming NACK pipeline.</a:t>
            </a:r>
          </a:p>
          <a:p>
            <a:r>
              <a:rPr lang="en-US" dirty="0" smtClean="0"/>
              <a:t>The purpose of this field is to help forwarding strategy make decisions.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68BE-A3C0-48D4-BDF2-31ABA6209AB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50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360</Words>
  <Application>Microsoft Office PowerPoint</Application>
  <PresentationFormat>On-screen Show (4:3)</PresentationFormat>
  <Paragraphs>71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Consolas</vt:lpstr>
      <vt:lpstr>Office Theme</vt:lpstr>
      <vt:lpstr>NFD Forwarding with NACK</vt:lpstr>
      <vt:lpstr>Overview</vt:lpstr>
      <vt:lpstr>API summary</vt:lpstr>
      <vt:lpstr>Forwarding Pipelines</vt:lpstr>
      <vt:lpstr>Interest Loop pipeline</vt:lpstr>
      <vt:lpstr>Incoming NACK pipeline</vt:lpstr>
      <vt:lpstr>Outgoing NACK pipeline</vt:lpstr>
      <vt:lpstr>NACKed field in PIT in-record</vt:lpstr>
      <vt:lpstr>NACKed field in PIT out-record</vt:lpstr>
      <vt:lpstr>Strategies</vt:lpstr>
      <vt:lpstr>Best Route strategy</vt:lpstr>
      <vt:lpstr>Broadcast (or Multicast) strategy</vt:lpstr>
      <vt:lpstr>Access strategy</vt:lpstr>
      <vt:lpstr>NCC strategy</vt:lpstr>
    </vt:vector>
  </TitlesOfParts>
  <Company>yoursunny.com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NFD Forwarding with NACK</dc:title>
  <dc:creator>sunny boy</dc:creator>
  <cp:lastModifiedBy>sunny boy</cp:lastModifiedBy>
  <cp:revision>6</cp:revision>
  <dcterms:created xsi:type="dcterms:W3CDTF">2015-07-19T23:35:23Z</dcterms:created>
  <dcterms:modified xsi:type="dcterms:W3CDTF">2015-07-20T00:22:43Z</dcterms:modified>
</cp:coreProperties>
</file>