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9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74AA8F8F-0081-4511-A700-A5157A7B0182}">
          <p14:sldIdLst>
            <p14:sldId id="256"/>
            <p14:sldId id="257"/>
            <p14:sldId id="263"/>
          </p14:sldIdLst>
        </p14:section>
        <p14:section name="pipelines" id="{9FE430BD-F7A1-4DD2-82BE-A56515A626FC}">
          <p14:sldIdLst>
            <p14:sldId id="258"/>
            <p14:sldId id="269"/>
            <p14:sldId id="259"/>
            <p14:sldId id="260"/>
            <p14:sldId id="262"/>
          </p14:sldIdLst>
        </p14:section>
        <p14:section name="strategy" id="{C51E21E7-834E-4BC1-A7D1-AB6381EB2EA3}">
          <p14:sldIdLst>
            <p14:sldId id="264"/>
            <p14:sldId id="265"/>
            <p14:sldId id="266"/>
            <p14:sldId id="267"/>
            <p14:sldId id="268"/>
          </p14:sldIdLst>
        </p14:section>
        <p14:section name="$" id="{F60192FE-72C5-491E-9E7C-E7B9CA7243E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5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16A4-AA4B-4E0A-AD96-7EA8B22F5BD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with NACK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2015-07-29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receive NACK trigger: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any out-record in PIT entry is not yet </a:t>
            </a:r>
            <a:r>
              <a:rPr lang="en-US" dirty="0" err="1" smtClean="0"/>
              <a:t>NACKed</a:t>
            </a:r>
            <a:r>
              <a:rPr lang="en-US" dirty="0" smtClean="0"/>
              <a:t>,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combine </a:t>
            </a:r>
            <a:r>
              <a:rPr lang="en-US" dirty="0" err="1" smtClean="0"/>
              <a:t>NackReasons</a:t>
            </a:r>
            <a:r>
              <a:rPr lang="en-US" dirty="0" smtClean="0"/>
              <a:t> remembered in all out-records, pick the least severe </a:t>
            </a:r>
            <a:r>
              <a:rPr lang="en-US" dirty="0" err="1" smtClean="0"/>
              <a:t>NackReason</a:t>
            </a:r>
            <a:r>
              <a:rPr lang="en-US" dirty="0" smtClean="0"/>
              <a:t> (Congestion &lt; Duplicate &lt; </a:t>
            </a:r>
            <a:r>
              <a:rPr lang="en-US" dirty="0" err="1" smtClean="0"/>
              <a:t>NoRoute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send NACK to all </a:t>
            </a:r>
            <a:r>
              <a:rPr lang="en-US" dirty="0" err="1" smtClean="0"/>
              <a:t>downstreams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(or Multicast)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be similar to best-route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454400" y="180181"/>
            <a:ext cx="1498600" cy="369890"/>
          </a:xfrm>
          <a:prstGeom prst="wedgeRectCallout">
            <a:avLst>
              <a:gd name="adj1" fmla="val 14761"/>
              <a:gd name="adj2" fmla="val 92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#3011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9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try alternate paths upon 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NCC is designed to mimic </a:t>
            </a:r>
            <a:r>
              <a:rPr lang="en-US" dirty="0" err="1" smtClean="0"/>
              <a:t>ccnd</a:t>
            </a:r>
            <a:r>
              <a:rPr lang="en-US" dirty="0" smtClean="0"/>
              <a:t> 0.7.2 which does not support network layer NACK. This strategy will keep unchanged.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forwarder sends a NACK to its downstream in response to an Interest when it determines that no Data can be returned.</a:t>
            </a:r>
          </a:p>
          <a:p>
            <a:r>
              <a:rPr lang="en-US" dirty="0" smtClean="0"/>
              <a:t>This document describes necessary changes to support NACK.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orwarding </a:t>
            </a:r>
            <a:r>
              <a:rPr lang="en-US" dirty="0"/>
              <a:t>p</a:t>
            </a:r>
            <a:r>
              <a:rPr lang="en-US" dirty="0" smtClean="0"/>
              <a:t>ipelines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onIncomingNack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(Face&amp; face,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upon incoming NACK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onOutgoingNack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when strategy wants to send a NACK</a:t>
            </a:r>
          </a:p>
          <a:p>
            <a:r>
              <a:rPr lang="en-US" dirty="0" smtClean="0"/>
              <a:t>strategy API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afterReceiveNack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&lt;fib::Entry&gt;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fibEntry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&lt;Face&gt;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NackHeader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header);</a:t>
            </a:r>
          </a:p>
          <a:p>
            <a:r>
              <a:rPr lang="en-US" dirty="0" smtClean="0"/>
              <a:t>PIT</a:t>
            </a:r>
          </a:p>
          <a:p>
            <a:pPr lvl="1"/>
            <a:r>
              <a:rPr lang="en-US" sz="1800" dirty="0" err="1" smtClean="0"/>
              <a:t>NACKed</a:t>
            </a:r>
            <a:r>
              <a:rPr lang="en-US" sz="1800" dirty="0" smtClean="0"/>
              <a:t> field on out-record</a:t>
            </a:r>
            <a:endParaRPr lang="en-US" sz="1800" dirty="0"/>
          </a:p>
        </p:txBody>
      </p:sp>
      <p:sp>
        <p:nvSpPr>
          <p:cNvPr id="4" name="Rectangular Callout 3"/>
          <p:cNvSpPr/>
          <p:nvPr/>
        </p:nvSpPr>
        <p:spPr>
          <a:xfrm>
            <a:off x="6451600" y="427833"/>
            <a:ext cx="2527300" cy="600074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short-term solution before #2000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Pipelines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(copied from nack_20140731.pptx)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4</a:t>
            </a:fld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5499100" y="774700"/>
            <a:ext cx="3162300" cy="1155700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WARNING: does not support multi-access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4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492499"/>
            <a:ext cx="7886700" cy="2684463"/>
          </a:xfrm>
        </p:spPr>
        <p:txBody>
          <a:bodyPr/>
          <a:lstStyle/>
          <a:p>
            <a:r>
              <a:rPr lang="en-US" dirty="0" smtClean="0"/>
              <a:t>Keep this simple for now: unconditionally send NACK-Duplicate when duplicate Nonce is detected.</a:t>
            </a:r>
          </a:p>
          <a:p>
            <a:r>
              <a:rPr lang="en-US" dirty="0" smtClean="0"/>
              <a:t>In the future, strategy could be invoked, because duplicate Nonce may be multi-path arrival instead of loop.</a:t>
            </a:r>
            <a:endParaRPr lang="en-US" dirty="0"/>
          </a:p>
        </p:txBody>
      </p:sp>
      <p:sp>
        <p:nvSpPr>
          <p:cNvPr id="6" name="Flowchart: Predefined Process 5"/>
          <p:cNvSpPr/>
          <p:nvPr/>
        </p:nvSpPr>
        <p:spPr>
          <a:xfrm>
            <a:off x="3898572" y="169068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NACK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1879600" y="1965009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7472" y="1595677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2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NACK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NACK</a:t>
            </a:r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5" idx="0"/>
          </p:cNvCxnSpPr>
          <p:nvPr/>
        </p:nvCxnSpPr>
        <p:spPr>
          <a:xfrm>
            <a:off x="1487462" y="2217018"/>
            <a:ext cx="2351" cy="710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NACK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out-record?</a:t>
            </a:r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NACK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NACK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39700" y="3586332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NACK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576246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3"/>
            <a:endCxn id="52" idx="1"/>
          </p:cNvCxnSpPr>
          <p:nvPr/>
        </p:nvCxnSpPr>
        <p:spPr>
          <a:xfrm>
            <a:off x="2334260" y="3860652"/>
            <a:ext cx="2419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89739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3673526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38153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4770806" y="3860652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902015" y="349132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2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NACKed</a:t>
            </a:r>
            <a:r>
              <a:rPr lang="en-US" dirty="0" smtClean="0"/>
              <a:t> field in PIT out-record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NACKed</a:t>
            </a:r>
            <a:r>
              <a:rPr lang="en-US" dirty="0" smtClean="0"/>
              <a:t> field is added to PIT out-record.</a:t>
            </a:r>
          </a:p>
          <a:p>
            <a:r>
              <a:rPr lang="en-US" dirty="0" smtClean="0"/>
              <a:t>This field is cleared in Outgoing Interest pipeline.</a:t>
            </a:r>
          </a:p>
          <a:p>
            <a:r>
              <a:rPr lang="en-US" dirty="0" smtClean="0"/>
              <a:t>This field is set to the reason code in Incoming NACK pipeline.</a:t>
            </a:r>
          </a:p>
          <a:p>
            <a:r>
              <a:rPr lang="en-US" dirty="0" smtClean="0"/>
              <a:t>The purpose of this field is to help forwarding strategy make decisions.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314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Office Theme</vt:lpstr>
      <vt:lpstr>NFD Forwarding with NACK</vt:lpstr>
      <vt:lpstr>Overview</vt:lpstr>
      <vt:lpstr>API summary</vt:lpstr>
      <vt:lpstr>Forwarding Pipelines</vt:lpstr>
      <vt:lpstr>Interest Loop pipeline</vt:lpstr>
      <vt:lpstr>Incoming NACK pipeline</vt:lpstr>
      <vt:lpstr>Outgoing NACK pipeline</vt:lpstr>
      <vt:lpstr>NACKed field in PIT out-record</vt:lpstr>
      <vt:lpstr>Strategies</vt:lpstr>
      <vt:lpstr>Best Route strategy</vt:lpstr>
      <vt:lpstr>Broadcast (or Multicast) strategy</vt:lpstr>
      <vt:lpstr>Access strategy</vt:lpstr>
      <vt:lpstr>NCC strategy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Forwarding with NACK</dc:title>
  <dc:creator>sunny boy</dc:creator>
  <cp:lastModifiedBy>sunny boy</cp:lastModifiedBy>
  <cp:revision>10</cp:revision>
  <dcterms:created xsi:type="dcterms:W3CDTF">2015-07-19T23:35:23Z</dcterms:created>
  <dcterms:modified xsi:type="dcterms:W3CDTF">2015-07-29T15:45:56Z</dcterms:modified>
</cp:coreProperties>
</file>