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9" r:id="rId6"/>
    <p:sldId id="259" r:id="rId7"/>
    <p:sldId id="260" r:id="rId8"/>
    <p:sldId id="262" r:id="rId9"/>
    <p:sldId id="264" r:id="rId10"/>
    <p:sldId id="265" r:id="rId11"/>
    <p:sldId id="270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74AA8F8F-0081-4511-A700-A5157A7B0182}">
          <p14:sldIdLst>
            <p14:sldId id="256"/>
            <p14:sldId id="257"/>
            <p14:sldId id="263"/>
          </p14:sldIdLst>
        </p14:section>
        <p14:section name="pipelines" id="{9FE430BD-F7A1-4DD2-82BE-A56515A626FC}">
          <p14:sldIdLst>
            <p14:sldId id="258"/>
            <p14:sldId id="269"/>
            <p14:sldId id="259"/>
            <p14:sldId id="260"/>
            <p14:sldId id="262"/>
          </p14:sldIdLst>
        </p14:section>
        <p14:section name="strategy" id="{C51E21E7-834E-4BC1-A7D1-AB6381EB2EA3}">
          <p14:sldIdLst>
            <p14:sldId id="264"/>
            <p14:sldId id="265"/>
            <p14:sldId id="270"/>
            <p14:sldId id="266"/>
            <p14:sldId id="267"/>
            <p14:sldId id="268"/>
          </p14:sldIdLst>
        </p14:section>
        <p14:section name="$" id="{F60192FE-72C5-491E-9E7C-E7B9CA7243E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8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5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3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3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9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7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1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2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A16A4-AA4B-4E0A-AD96-7EA8B22F5BD3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Forwarding with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Junxiao Shi, </a:t>
            </a:r>
            <a:r>
              <a:rPr lang="en-US" dirty="0" smtClean="0"/>
              <a:t>2015-09-24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7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Route strategy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receive Interest trigger:</a:t>
            </a:r>
          </a:p>
          <a:p>
            <a:pPr lvl="1"/>
            <a:r>
              <a:rPr lang="en-US" dirty="0" smtClean="0"/>
              <a:t>if the Interest is to be rejected, send </a:t>
            </a:r>
            <a:r>
              <a:rPr lang="en-US" dirty="0" err="1" smtClean="0"/>
              <a:t>Nack-NoRoute</a:t>
            </a:r>
            <a:r>
              <a:rPr lang="en-US" dirty="0" smtClean="0"/>
              <a:t> to the downstream</a:t>
            </a:r>
          </a:p>
        </p:txBody>
      </p:sp>
    </p:spTree>
    <p:extLst>
      <p:ext uri="{BB962C8B-B14F-4D97-AF65-F5344CB8AC3E}">
        <p14:creationId xmlns:p14="http://schemas.microsoft.com/office/powerpoint/2010/main" val="2186925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Route strategy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receive </a:t>
            </a:r>
            <a:r>
              <a:rPr lang="en-US" dirty="0" err="1" smtClean="0"/>
              <a:t>Nack</a:t>
            </a:r>
            <a:r>
              <a:rPr lang="en-US" dirty="0" smtClean="0"/>
              <a:t> trigger: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 out-records </a:t>
            </a:r>
            <a:r>
              <a:rPr lang="en-US" dirty="0" err="1" smtClean="0"/>
              <a:t>Nacked</a:t>
            </a:r>
            <a:r>
              <a:rPr lang="en-US" dirty="0" smtClean="0"/>
              <a:t> =&gt; send </a:t>
            </a:r>
            <a:r>
              <a:rPr lang="en-US" dirty="0" err="1" smtClean="0"/>
              <a:t>Nacks</a:t>
            </a:r>
            <a:r>
              <a:rPr lang="en-US" dirty="0" smtClean="0"/>
              <a:t> to all </a:t>
            </a:r>
            <a:r>
              <a:rPr lang="en-US" dirty="0" err="1" smtClean="0"/>
              <a:t>downstreams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one out-record not </a:t>
            </a:r>
            <a:r>
              <a:rPr lang="en-US" dirty="0" err="1" smtClean="0"/>
              <a:t>Nacked</a:t>
            </a:r>
            <a:r>
              <a:rPr lang="en-US" dirty="0" smtClean="0"/>
              <a:t>, which is also a downstream =&gt; send </a:t>
            </a:r>
            <a:r>
              <a:rPr lang="en-US" dirty="0" err="1" smtClean="0"/>
              <a:t>Nack</a:t>
            </a:r>
            <a:r>
              <a:rPr lang="en-US" dirty="0" smtClean="0"/>
              <a:t> to this downstream (#3033 note-10)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otherwise =&gt; continue waiting</a:t>
            </a:r>
          </a:p>
          <a:p>
            <a:pPr lvl="1"/>
            <a:r>
              <a:rPr lang="en-US" dirty="0" err="1" smtClean="0"/>
              <a:t>NackReason</a:t>
            </a:r>
            <a:r>
              <a:rPr lang="en-US" dirty="0" smtClean="0"/>
              <a:t> on outgoing </a:t>
            </a:r>
            <a:r>
              <a:rPr lang="en-US" dirty="0" err="1" smtClean="0"/>
              <a:t>Nack</a:t>
            </a:r>
            <a:r>
              <a:rPr lang="en-US" dirty="0" smtClean="0"/>
              <a:t>: least severe</a:t>
            </a:r>
          </a:p>
          <a:p>
            <a:pPr lvl="2"/>
            <a:r>
              <a:rPr lang="en-US" dirty="0" smtClean="0"/>
              <a:t>Congestion &lt; Duplicate &lt; </a:t>
            </a:r>
            <a:r>
              <a:rPr lang="en-US" dirty="0" err="1" smtClean="0"/>
              <a:t>NoRoute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4808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TODO, should be similar to best-route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90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TODO, should try alternate paths upon NACK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5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NCC is designed to mimic </a:t>
            </a:r>
            <a:r>
              <a:rPr lang="en-US" dirty="0" err="1" smtClean="0"/>
              <a:t>ccnd</a:t>
            </a:r>
            <a:r>
              <a:rPr lang="en-US" dirty="0" smtClean="0"/>
              <a:t> 0.7.2 which does not support network layer NACK. This strategy will keep unchanged.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4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forwarder sends a </a:t>
            </a:r>
            <a:r>
              <a:rPr lang="en-US" dirty="0" err="1" smtClean="0"/>
              <a:t>Nack</a:t>
            </a:r>
            <a:r>
              <a:rPr lang="en-US" dirty="0" smtClean="0"/>
              <a:t> to its downstream in response to an Interest when it determines that no Data can be returned.</a:t>
            </a:r>
          </a:p>
          <a:p>
            <a:r>
              <a:rPr lang="en-US" dirty="0" smtClean="0"/>
              <a:t>This document describes necessary changes to support </a:t>
            </a:r>
            <a:r>
              <a:rPr lang="en-US" dirty="0" err="1" smtClean="0"/>
              <a:t>Nack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orwarding </a:t>
            </a:r>
            <a:r>
              <a:rPr lang="en-US" dirty="0"/>
              <a:t>p</a:t>
            </a:r>
            <a:r>
              <a:rPr lang="en-US" dirty="0" smtClean="0"/>
              <a:t>ipelines</a:t>
            </a: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onIncomingNack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(Face&amp; face,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entered upon incoming NACK</a:t>
            </a: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onOutgoingNack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Face&amp;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outFace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entered when strategy wants to send a NACK</a:t>
            </a:r>
          </a:p>
          <a:p>
            <a:r>
              <a:rPr lang="en-US" dirty="0" smtClean="0"/>
              <a:t>strategy API</a:t>
            </a: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afterReceiveNack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Face&amp;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inFace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&lt;fib::Entry&gt;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fibEntry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&lt;pit::Entry&gt;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pitEntry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sendNack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&lt;pit::Entry&gt;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pitEntry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&lt;Face&gt;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outFace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NackHeader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header);</a:t>
            </a:r>
          </a:p>
          <a:p>
            <a:r>
              <a:rPr lang="en-US" dirty="0" smtClean="0"/>
              <a:t>PIT</a:t>
            </a:r>
          </a:p>
          <a:p>
            <a:pPr lvl="1"/>
            <a:r>
              <a:rPr lang="en-US" sz="1800" dirty="0" err="1" smtClean="0"/>
              <a:t>NACKed</a:t>
            </a:r>
            <a:r>
              <a:rPr lang="en-US" sz="1800" dirty="0" smtClean="0"/>
              <a:t> field on out-record</a:t>
            </a:r>
            <a:endParaRPr lang="en-US" sz="1800" dirty="0"/>
          </a:p>
        </p:txBody>
      </p:sp>
      <p:sp>
        <p:nvSpPr>
          <p:cNvPr id="4" name="Rectangular Callout 3"/>
          <p:cNvSpPr/>
          <p:nvPr/>
        </p:nvSpPr>
        <p:spPr>
          <a:xfrm>
            <a:off x="6451600" y="427833"/>
            <a:ext cx="2527300" cy="600074"/>
          </a:xfrm>
          <a:prstGeom prst="wedgeRectCallout">
            <a:avLst>
              <a:gd name="adj1" fmla="val -40512"/>
              <a:gd name="adj2" fmla="val 87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short-term solution before #2000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Pipelines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4</a:t>
            </a:fld>
            <a:endParaRPr lang="en-US"/>
          </a:p>
        </p:txBody>
      </p:sp>
      <p:sp>
        <p:nvSpPr>
          <p:cNvPr id="2" name="Rectangular Callout 1"/>
          <p:cNvSpPr/>
          <p:nvPr/>
        </p:nvSpPr>
        <p:spPr>
          <a:xfrm>
            <a:off x="5499100" y="774700"/>
            <a:ext cx="3162300" cy="1155700"/>
          </a:xfrm>
          <a:prstGeom prst="wedgeRectCallout">
            <a:avLst>
              <a:gd name="adj1" fmla="val -40512"/>
              <a:gd name="adj2" fmla="val 87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WARNING: does not support multi-access </a:t>
            </a:r>
            <a:r>
              <a:rPr lang="en-US" dirty="0" smtClean="0"/>
              <a:t>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4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492499"/>
            <a:ext cx="7886700" cy="26844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Keep this simple for now: unconditionally send </a:t>
            </a:r>
            <a:r>
              <a:rPr lang="en-US" dirty="0" err="1" smtClean="0"/>
              <a:t>Nack</a:t>
            </a:r>
            <a:r>
              <a:rPr lang="en-US" dirty="0" smtClean="0"/>
              <a:t>-Duplicate when duplicate Nonce is detected.</a:t>
            </a:r>
          </a:p>
          <a:p>
            <a:r>
              <a:rPr lang="en-US" dirty="0" smtClean="0"/>
              <a:t>Don't enter outgoing </a:t>
            </a:r>
            <a:r>
              <a:rPr lang="en-US" dirty="0" err="1" smtClean="0"/>
              <a:t>Nack</a:t>
            </a:r>
            <a:r>
              <a:rPr lang="en-US" dirty="0" smtClean="0"/>
              <a:t> pipeline: in-record isn't inserted yet.</a:t>
            </a:r>
          </a:p>
          <a:p>
            <a:r>
              <a:rPr lang="en-US" dirty="0" smtClean="0"/>
              <a:t>In the future, strategy could be invoked, because duplicate Nonce may be multi-path arrival instead of loop.</a:t>
            </a:r>
            <a:endParaRPr lang="en-US" dirty="0"/>
          </a:p>
        </p:txBody>
      </p:sp>
      <p:cxnSp>
        <p:nvCxnSpPr>
          <p:cNvPr id="8" name="Straight Arrow Connector 7"/>
          <p:cNvCxnSpPr>
            <a:stCxn id="10" idx="3"/>
            <a:endCxn id="7" idx="1"/>
          </p:cNvCxnSpPr>
          <p:nvPr/>
        </p:nvCxnSpPr>
        <p:spPr>
          <a:xfrm>
            <a:off x="2685358" y="2134434"/>
            <a:ext cx="201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43230" y="1765102"/>
            <a:ext cx="182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reason=Duplicate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04330" y="1860114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490798" y="158579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multi-access face?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10" idx="2"/>
            <a:endCxn id="12" idx="0"/>
          </p:cNvCxnSpPr>
          <p:nvPr/>
        </p:nvCxnSpPr>
        <p:spPr>
          <a:xfrm flipH="1">
            <a:off x="1587049" y="2683074"/>
            <a:ext cx="1029" cy="38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3226" y="3068058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9484" y="175541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7368" y="260238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59632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</a:t>
            </a:r>
            <a:r>
              <a:rPr lang="en-US" dirty="0" err="1" smtClean="0"/>
              <a:t>Nack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392532" y="2927824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664501" y="1690689"/>
            <a:ext cx="1645920" cy="526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</a:t>
            </a:r>
            <a:r>
              <a:rPr lang="en-US" dirty="0" err="1" smtClean="0"/>
              <a:t>Nack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  <a:endCxn id="36" idx="0"/>
          </p:cNvCxnSpPr>
          <p:nvPr/>
        </p:nvCxnSpPr>
        <p:spPr>
          <a:xfrm flipH="1">
            <a:off x="1487462" y="4025104"/>
            <a:ext cx="2351" cy="508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22" idx="1"/>
          </p:cNvCxnSpPr>
          <p:nvPr/>
        </p:nvCxnSpPr>
        <p:spPr>
          <a:xfrm flipV="1">
            <a:off x="2310421" y="1931221"/>
            <a:ext cx="922422" cy="22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52160" y="419329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trigger strategy: after receive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03638" y="4533470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26480" y="3202144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mark out-record as </a:t>
            </a:r>
            <a:r>
              <a:rPr lang="en-US" sz="1600" dirty="0" err="1" smtClean="0"/>
              <a:t>Nacked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469580" y="408346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3259506" y="292782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has </a:t>
            </a:r>
            <a:r>
              <a:rPr lang="en-US" sz="1600" dirty="0" smtClean="0"/>
              <a:t>out-record </a:t>
            </a:r>
            <a:br>
              <a:rPr lang="en-US" sz="1600" dirty="0" smtClean="0"/>
            </a:br>
            <a:r>
              <a:rPr lang="en-US" sz="1600" dirty="0" smtClean="0"/>
              <a:t>with correct Nonce?</a:t>
            </a:r>
            <a:endParaRPr lang="en-US" sz="1600" dirty="0"/>
          </a:p>
        </p:txBody>
      </p:sp>
      <p:cxnSp>
        <p:nvCxnSpPr>
          <p:cNvPr id="54" name="Straight Arrow Connector 53"/>
          <p:cNvCxnSpPr>
            <a:stCxn id="5" idx="3"/>
            <a:endCxn id="52" idx="1"/>
          </p:cNvCxnSpPr>
          <p:nvPr/>
        </p:nvCxnSpPr>
        <p:spPr>
          <a:xfrm>
            <a:off x="2587092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87092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2999" y="4361481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4356786" y="4025105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21413" y="399511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5454066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85275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3" name="Straight Arrow Connector 2"/>
          <p:cNvCxnSpPr>
            <a:stCxn id="44" idx="2"/>
            <a:endCxn id="35" idx="0"/>
          </p:cNvCxnSpPr>
          <p:nvPr/>
        </p:nvCxnSpPr>
        <p:spPr>
          <a:xfrm>
            <a:off x="6949440" y="3750784"/>
            <a:ext cx="0" cy="44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6</a:t>
            </a:fld>
            <a:endParaRPr lang="en-US"/>
          </a:p>
        </p:txBody>
      </p:sp>
      <p:sp>
        <p:nvSpPr>
          <p:cNvPr id="22" name="Flowchart: Decision 21"/>
          <p:cNvSpPr/>
          <p:nvPr/>
        </p:nvSpPr>
        <p:spPr>
          <a:xfrm>
            <a:off x="3232843" y="1382581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multi-access face?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996377" y="235669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40072" y="158940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1" name="Elbow Connector 10"/>
          <p:cNvCxnSpPr>
            <a:stCxn id="22" idx="2"/>
            <a:endCxn id="5" idx="0"/>
          </p:cNvCxnSpPr>
          <p:nvPr/>
        </p:nvCxnSpPr>
        <p:spPr>
          <a:xfrm rot="5400000">
            <a:off x="2685987" y="1283687"/>
            <a:ext cx="447963" cy="28403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36948" y="1746555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3" name="Straight Arrow Connector 12"/>
          <p:cNvCxnSpPr>
            <a:stCxn id="22" idx="3"/>
            <a:endCxn id="28" idx="1"/>
          </p:cNvCxnSpPr>
          <p:nvPr/>
        </p:nvCxnSpPr>
        <p:spPr>
          <a:xfrm>
            <a:off x="5427403" y="1931221"/>
            <a:ext cx="2095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7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</a:t>
            </a:r>
            <a:r>
              <a:rPr lang="en-US" dirty="0" err="1" smtClean="0"/>
              <a:t>Nack</a:t>
            </a:r>
            <a:r>
              <a:rPr lang="en-US" dirty="0" smtClean="0"/>
              <a:t> </a:t>
            </a:r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3469" y="358633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1181" y="2113808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 action: 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443220" y="358633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erase in-record</a:t>
            </a:r>
            <a:endParaRPr lang="en-US" sz="1600" dirty="0"/>
          </a:p>
        </p:txBody>
      </p:sp>
      <p:sp>
        <p:nvSpPr>
          <p:cNvPr id="52" name="Flowchart: Decision 51"/>
          <p:cNvSpPr/>
          <p:nvPr/>
        </p:nvSpPr>
        <p:spPr>
          <a:xfrm>
            <a:off x="221181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has in-record?</a:t>
            </a:r>
          </a:p>
        </p:txBody>
      </p:sp>
      <p:cxnSp>
        <p:nvCxnSpPr>
          <p:cNvPr id="54" name="Straight Arrow Connector 53"/>
          <p:cNvCxnSpPr>
            <a:stCxn id="35" idx="2"/>
            <a:endCxn id="52" idx="0"/>
          </p:cNvCxnSpPr>
          <p:nvPr/>
        </p:nvCxnSpPr>
        <p:spPr>
          <a:xfrm>
            <a:off x="1318461" y="2662448"/>
            <a:ext cx="0" cy="649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34674" y="474566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1318461" y="4409293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383088" y="437930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15" idx="1"/>
          </p:cNvCxnSpPr>
          <p:nvPr/>
        </p:nvCxnSpPr>
        <p:spPr>
          <a:xfrm>
            <a:off x="2415741" y="3860652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19344" y="43477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0" name="Straight Arrow Connector 9"/>
          <p:cNvCxnSpPr>
            <a:stCxn id="44" idx="3"/>
            <a:endCxn id="6" idx="1"/>
          </p:cNvCxnSpPr>
          <p:nvPr/>
        </p:nvCxnSpPr>
        <p:spPr>
          <a:xfrm>
            <a:off x="7089140" y="3860652"/>
            <a:ext cx="244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7</a:t>
            </a:fld>
            <a:endParaRPr lang="en-US"/>
          </a:p>
        </p:txBody>
      </p:sp>
      <p:sp>
        <p:nvSpPr>
          <p:cNvPr id="15" name="Flowchart: Decision 14"/>
          <p:cNvSpPr/>
          <p:nvPr/>
        </p:nvSpPr>
        <p:spPr>
          <a:xfrm>
            <a:off x="2722064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multi-access face?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57621" y="345506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1359" y="35558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5521" y="4800782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>
            <a:off x="3819344" y="4409292"/>
            <a:ext cx="0" cy="39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3"/>
            <a:endCxn id="44" idx="1"/>
          </p:cNvCxnSpPr>
          <p:nvPr/>
        </p:nvCxnSpPr>
        <p:spPr>
          <a:xfrm>
            <a:off x="4916624" y="3860652"/>
            <a:ext cx="5265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123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Nacked</a:t>
            </a:r>
            <a:r>
              <a:rPr lang="en-US" dirty="0" smtClean="0"/>
              <a:t> field in PIT out-record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Nacked</a:t>
            </a:r>
            <a:r>
              <a:rPr lang="en-US" dirty="0" smtClean="0"/>
              <a:t> field is added to PIT out-record.</a:t>
            </a:r>
          </a:p>
          <a:p>
            <a:r>
              <a:rPr lang="en-US" dirty="0" smtClean="0"/>
              <a:t>This field is cleared in Outgoing Interest pipeline.</a:t>
            </a:r>
          </a:p>
          <a:p>
            <a:r>
              <a:rPr lang="en-US" dirty="0" smtClean="0"/>
              <a:t>This field is set to the reason code in Incoming </a:t>
            </a:r>
            <a:r>
              <a:rPr lang="en-US" dirty="0" err="1" smtClean="0"/>
              <a:t>Nack</a:t>
            </a:r>
            <a:r>
              <a:rPr lang="en-US" dirty="0" smtClean="0"/>
              <a:t> pipeline.</a:t>
            </a:r>
          </a:p>
          <a:p>
            <a:r>
              <a:rPr lang="en-US" dirty="0" smtClean="0"/>
              <a:t>The purpose of this field is to help forwarding strategy make decisions.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50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0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367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Office Theme</vt:lpstr>
      <vt:lpstr>NFD Forwarding with Nack</vt:lpstr>
      <vt:lpstr>Overview</vt:lpstr>
      <vt:lpstr>API summary</vt:lpstr>
      <vt:lpstr>Forwarding Pipelines</vt:lpstr>
      <vt:lpstr>Interest Loop pipeline</vt:lpstr>
      <vt:lpstr>Incoming Nack pipeline</vt:lpstr>
      <vt:lpstr>Outgoing Nack pipeline</vt:lpstr>
      <vt:lpstr>Nacked field in PIT out-record</vt:lpstr>
      <vt:lpstr>Strategies</vt:lpstr>
      <vt:lpstr>Best Route strategy</vt:lpstr>
      <vt:lpstr>Best Route strategy</vt:lpstr>
      <vt:lpstr>Multicast strategy</vt:lpstr>
      <vt:lpstr>Access strategy</vt:lpstr>
      <vt:lpstr>NCC strategy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NFD Forwarding with NACK</dc:title>
  <dc:creator>sunny boy</dc:creator>
  <cp:lastModifiedBy>Junxiao Shi</cp:lastModifiedBy>
  <cp:revision>16</cp:revision>
  <dcterms:created xsi:type="dcterms:W3CDTF">2015-07-19T23:35:23Z</dcterms:created>
  <dcterms:modified xsi:type="dcterms:W3CDTF">2015-09-24T23:24:05Z</dcterms:modified>
</cp:coreProperties>
</file>