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06" r:id="rId8"/>
    <p:sldId id="310" r:id="rId9"/>
    <p:sldId id="311" r:id="rId10"/>
    <p:sldId id="312" r:id="rId11"/>
    <p:sldId id="367" r:id="rId12"/>
    <p:sldId id="321" r:id="rId13"/>
    <p:sldId id="359" r:id="rId14"/>
    <p:sldId id="314" r:id="rId15"/>
    <p:sldId id="322" r:id="rId16"/>
    <p:sldId id="368" r:id="rId17"/>
    <p:sldId id="317" r:id="rId18"/>
    <p:sldId id="318" r:id="rId19"/>
    <p:sldId id="31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7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2014-01-28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rebuff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12" name="Straight Arrow Connector 11"/>
          <p:cNvCxnSpPr>
            <a:endCxn id="23" idx="1"/>
          </p:cNvCxnSpPr>
          <p:nvPr/>
        </p:nvCxnSpPr>
        <p:spPr>
          <a:xfrm flipV="1">
            <a:off x="2770732" y="3500695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7474" y="32263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smtClean="0"/>
              <a:t>straggler </a:t>
            </a:r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23" idx="2"/>
            <a:endCxn id="10" idx="0"/>
          </p:cNvCxnSpPr>
          <p:nvPr/>
        </p:nvCxnSpPr>
        <p:spPr>
          <a:xfrm>
            <a:off x="3960434" y="37750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631" y="38681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37474" y="434020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783394" y="3500695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support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0970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</a:t>
            </a:r>
            <a:r>
              <a:rPr lang="en-US" dirty="0" smtClean="0"/>
              <a:t>unsatisfied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72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unsatisfied callback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1832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12" idx="1"/>
          </p:cNvCxnSpPr>
          <p:nvPr/>
        </p:nvCxnSpPr>
        <p:spPr>
          <a:xfrm flipV="1">
            <a:off x="4467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34189" y="318673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747246" y="2148999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match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1566" y="1369728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4526" y="32587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41" idx="1"/>
          </p:cNvCxnSpPr>
          <p:nvPr/>
        </p:nvCxnSpPr>
        <p:spPr>
          <a:xfrm flipV="1">
            <a:off x="2941806" y="2694285"/>
            <a:ext cx="498414" cy="3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21566" y="36509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2"/>
            <a:endCxn id="16" idx="0"/>
          </p:cNvCxnSpPr>
          <p:nvPr/>
        </p:nvCxnSpPr>
        <p:spPr>
          <a:xfrm>
            <a:off x="1844526" y="32462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8257206" y="502030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85380" y="508737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satisfy callback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85380" y="369788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</a:t>
            </a:r>
            <a:r>
              <a:rPr lang="en-US" sz="1600" dirty="0" smtClean="0"/>
              <a:t>&amp; </a:t>
            </a:r>
            <a:r>
              <a:rPr lang="en-US" sz="1600" dirty="0" smtClean="0"/>
              <a:t>straggler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171293" y="369947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PIT satisfied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3"/>
            <a:endCxn id="31" idx="1"/>
          </p:cNvCxnSpPr>
          <p:nvPr/>
        </p:nvCxnSpPr>
        <p:spPr>
          <a:xfrm>
            <a:off x="5731300" y="3972202"/>
            <a:ext cx="439993" cy="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6" idx="3"/>
            <a:endCxn id="23" idx="1"/>
          </p:cNvCxnSpPr>
          <p:nvPr/>
        </p:nvCxnSpPr>
        <p:spPr>
          <a:xfrm flipH="1">
            <a:off x="4085380" y="3979336"/>
            <a:ext cx="5817746" cy="1382359"/>
          </a:xfrm>
          <a:prstGeom prst="bentConnector5">
            <a:avLst>
              <a:gd name="adj1" fmla="val -3929"/>
              <a:gd name="adj2" fmla="val 50000"/>
              <a:gd name="adj3" fmla="val 1039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57206" y="37050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7817213" y="3973792"/>
            <a:ext cx="439993" cy="5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2984682" y="3411629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>
            <a:off x="2667486" y="3925319"/>
            <a:ext cx="317196" cy="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13982" y="3623447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/>
          </a:p>
          <a:p>
            <a:r>
              <a:rPr lang="en-US" dirty="0" smtClean="0"/>
              <a:t>PIT entry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6" idx="0"/>
          </p:cNvCxnSpPr>
          <p:nvPr/>
        </p:nvCxnSpPr>
        <p:spPr>
          <a:xfrm>
            <a:off x="1844526" y="1918368"/>
            <a:ext cx="0" cy="2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451676" y="4850332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6879953" y="48503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6604076" y="5367239"/>
            <a:ext cx="275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94219" y="4920120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pending</a:t>
            </a:r>
          </a:p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41" name="Flowchart: Predefined Process 40"/>
          <p:cNvSpPr/>
          <p:nvPr/>
        </p:nvSpPr>
        <p:spPr>
          <a:xfrm>
            <a:off x="3440220" y="24199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6" idx="0"/>
            <a:endCxn id="46" idx="0"/>
          </p:cNvCxnSpPr>
          <p:nvPr/>
        </p:nvCxnSpPr>
        <p:spPr>
          <a:xfrm flipV="1">
            <a:off x="9080166" y="3249589"/>
            <a:ext cx="0" cy="4554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42363" y="3249589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257206" y="267676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MIN(</a:t>
            </a:r>
            <a:r>
              <a:rPr lang="en-US" dirty="0" err="1" smtClean="0"/>
              <a:t>InterestLifetime</a:t>
            </a:r>
            <a:r>
              <a:rPr lang="en-US" dirty="0" smtClean="0"/>
              <a:t>, MAX(RTT,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stragglerMIN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RTT=round trip time of this retrieval, if the Interest is satisfied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stragglerMIN</a:t>
            </a:r>
            <a:r>
              <a:rPr lang="en-US" dirty="0" smtClean="0"/>
              <a:t>=a constant on the order of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7116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manager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 flipV="1">
            <a:off x="2774375" y="3468981"/>
            <a:ext cx="542741" cy="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963036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29778" y="31946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817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 to cache?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4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1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3914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011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247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rebuff</a:t>
            </a:r>
          </a:p>
          <a:p>
            <a:r>
              <a:rPr lang="en-US" dirty="0" smtClean="0"/>
              <a:t>Interest </a:t>
            </a:r>
            <a:r>
              <a:rPr lang="en-US" dirty="0" smtClean="0"/>
              <a:t>unsatisfied</a:t>
            </a:r>
          </a:p>
          <a:p>
            <a:r>
              <a:rPr lang="en-US" dirty="0" smtClean="0"/>
              <a:t>incoming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</a:t>
            </a:r>
            <a:r>
              <a:rPr lang="en-US" dirty="0" smtClean="0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7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block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557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7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tables feature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7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7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2357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Interest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2357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Data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77728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9" name="Flowchart: Predefined Process 8"/>
          <p:cNvSpPr/>
          <p:nvPr/>
        </p:nvSpPr>
        <p:spPr>
          <a:xfrm>
            <a:off x="77728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2462" y="218993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 API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2462" y="327709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72462" y="273351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broadcast strategy</a:t>
            </a:r>
            <a:endParaRPr lang="en-US" dirty="0"/>
          </a:p>
        </p:txBody>
      </p:sp>
      <p:sp>
        <p:nvSpPr>
          <p:cNvPr id="13" name="Flowchart: Predefined Process 12"/>
          <p:cNvSpPr/>
          <p:nvPr/>
        </p:nvSpPr>
        <p:spPr>
          <a:xfrm>
            <a:off x="77728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rebuff</a:t>
            </a:r>
            <a:endParaRPr lang="en-US" dirty="0"/>
          </a:p>
        </p:txBody>
      </p:sp>
      <p:sp>
        <p:nvSpPr>
          <p:cNvPr id="14" name="Flowchart: Predefined Process 13"/>
          <p:cNvSpPr/>
          <p:nvPr/>
        </p:nvSpPr>
        <p:spPr>
          <a:xfrm>
            <a:off x="94188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sp>
        <p:nvSpPr>
          <p:cNvPr id="15" name="Flowchart: Predefined Process 14"/>
          <p:cNvSpPr/>
          <p:nvPr/>
        </p:nvSpPr>
        <p:spPr>
          <a:xfrm>
            <a:off x="2357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sp>
        <p:nvSpPr>
          <p:cNvPr id="16" name="Flowchart: Predefined Process 15"/>
          <p:cNvSpPr/>
          <p:nvPr/>
        </p:nvSpPr>
        <p:spPr>
          <a:xfrm>
            <a:off x="7772892" y="455282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72462" y="382067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18" name="Flowchart: Predefined Process 17"/>
          <p:cNvSpPr/>
          <p:nvPr/>
        </p:nvSpPr>
        <p:spPr>
          <a:xfrm>
            <a:off x="2357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630620" y="4072980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892176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41945" y="273610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insert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546921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</a:t>
            </a:r>
            <a:r>
              <a:rPr lang="en-US" sz="1600" dirty="0" smtClean="0"/>
              <a:t>&amp; </a:t>
            </a:r>
            <a:r>
              <a:rPr lang="en-US" sz="1600" dirty="0" smtClean="0"/>
              <a:t>straggler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3715136" y="5170260"/>
            <a:ext cx="12764" cy="48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ecision 22"/>
          <p:cNvSpPr/>
          <p:nvPr/>
        </p:nvSpPr>
        <p:spPr>
          <a:xfrm>
            <a:off x="5300567" y="407298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app-chosen </a:t>
            </a:r>
            <a:r>
              <a:rPr lang="en-US" dirty="0" err="1" smtClean="0"/>
              <a:t>nexthops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37292" y="434730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 lookup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3"/>
            <a:endCxn id="29" idx="1"/>
          </p:cNvCxnSpPr>
          <p:nvPr/>
        </p:nvCxnSpPr>
        <p:spPr>
          <a:xfrm>
            <a:off x="7495127" y="4621620"/>
            <a:ext cx="3421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958599" y="434730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dispatch to strategy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3"/>
            <a:endCxn id="34" idx="1"/>
          </p:cNvCxnSpPr>
          <p:nvPr/>
        </p:nvCxnSpPr>
        <p:spPr>
          <a:xfrm>
            <a:off x="9483212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1" idx="3"/>
            <a:endCxn id="6" idx="1"/>
          </p:cNvCxnSpPr>
          <p:nvPr/>
        </p:nvCxnSpPr>
        <p:spPr>
          <a:xfrm flipH="1">
            <a:off x="2630620" y="3005721"/>
            <a:ext cx="8562221" cy="1615899"/>
          </a:xfrm>
          <a:prstGeom prst="bentConnector5">
            <a:avLst>
              <a:gd name="adj1" fmla="val -2670"/>
              <a:gd name="adj2" fmla="val 41512"/>
              <a:gd name="adj3" fmla="val 1026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edefined Process 56"/>
          <p:cNvSpPr/>
          <p:nvPr/>
        </p:nvSpPr>
        <p:spPr>
          <a:xfrm>
            <a:off x="8074985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30414" y="52599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414618" y="51702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5562" y="2736105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Interest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34" idx="3"/>
          </p:cNvCxnSpPr>
          <p:nvPr/>
        </p:nvCxnSpPr>
        <p:spPr>
          <a:xfrm>
            <a:off x="11604519" y="4621620"/>
            <a:ext cx="34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4902711" y="24570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loop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64" idx="3"/>
            <a:endCxn id="10" idx="1"/>
          </p:cNvCxnSpPr>
          <p:nvPr/>
        </p:nvCxnSpPr>
        <p:spPr>
          <a:xfrm>
            <a:off x="2141482" y="3010425"/>
            <a:ext cx="500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edefined Process 38"/>
          <p:cNvSpPr/>
          <p:nvPr/>
        </p:nvSpPr>
        <p:spPr>
          <a:xfrm>
            <a:off x="5177031" y="161024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0" idx="0"/>
            <a:endCxn id="39" idx="2"/>
          </p:cNvCxnSpPr>
          <p:nvPr/>
        </p:nvCxnSpPr>
        <p:spPr>
          <a:xfrm flipV="1">
            <a:off x="5999991" y="2158881"/>
            <a:ext cx="0" cy="29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  <a:endCxn id="23" idx="1"/>
          </p:cNvCxnSpPr>
          <p:nvPr/>
        </p:nvCxnSpPr>
        <p:spPr>
          <a:xfrm>
            <a:off x="4825180" y="4621620"/>
            <a:ext cx="475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99991" y="21361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499136" y="273140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InRecord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4287865" y="3005721"/>
            <a:ext cx="614846" cy="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" idx="3"/>
            <a:endCxn id="47" idx="1"/>
          </p:cNvCxnSpPr>
          <p:nvPr/>
        </p:nvCxnSpPr>
        <p:spPr>
          <a:xfrm>
            <a:off x="7097271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7" idx="3"/>
            <a:endCxn id="11" idx="1"/>
          </p:cNvCxnSpPr>
          <p:nvPr/>
        </p:nvCxnSpPr>
        <p:spPr>
          <a:xfrm>
            <a:off x="9145056" y="3005721"/>
            <a:ext cx="40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/>
          <p:cNvSpPr/>
          <p:nvPr/>
        </p:nvSpPr>
        <p:spPr>
          <a:xfrm>
            <a:off x="6867253" y="55107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81519" y="5580520"/>
            <a:ext cx="96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8" name="Elbow Connector 17"/>
          <p:cNvCxnSpPr>
            <a:stCxn id="23" idx="2"/>
            <a:endCxn id="40" idx="1"/>
          </p:cNvCxnSpPr>
          <p:nvPr/>
        </p:nvCxnSpPr>
        <p:spPr>
          <a:xfrm rot="16200000" flipH="1">
            <a:off x="6203861" y="5364246"/>
            <a:ext cx="857379" cy="4694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according to app-chosen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incoming Interest, if its local control header contains </a:t>
            </a:r>
            <a:r>
              <a:rPr lang="en-US" dirty="0" err="1" smtClean="0"/>
              <a:t>nexthops</a:t>
            </a:r>
            <a:r>
              <a:rPr lang="en-US" dirty="0" smtClean="0"/>
              <a:t> chosen by application, forward to these </a:t>
            </a:r>
            <a:r>
              <a:rPr lang="en-US" dirty="0" err="1" smtClean="0"/>
              <a:t>nexthops</a:t>
            </a:r>
            <a:endParaRPr lang="en-US" dirty="0" smtClean="0"/>
          </a:p>
          <a:p>
            <a:pPr lvl="1"/>
            <a:r>
              <a:rPr lang="en-US" dirty="0" smtClean="0"/>
              <a:t>Strategy is not used; outgoing Interest pipeline is still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88112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5450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Interest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932709" y="3465872"/>
            <a:ext cx="542741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23" idx="1"/>
          </p:cNvCxnSpPr>
          <p:nvPr/>
        </p:nvCxnSpPr>
        <p:spPr>
          <a:xfrm flipV="1">
            <a:off x="6134032" y="3465872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121370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513436" y="319155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00774" y="319155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3" idx="3"/>
            <a:endCxn id="19" idx="1"/>
          </p:cNvCxnSpPr>
          <p:nvPr/>
        </p:nvCxnSpPr>
        <p:spPr>
          <a:xfrm>
            <a:off x="8146694" y="346587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edefined Process 12"/>
          <p:cNvSpPr/>
          <p:nvPr/>
        </p:nvSpPr>
        <p:spPr>
          <a:xfrm>
            <a:off x="6500774" y="43068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cxnSp>
        <p:nvCxnSpPr>
          <p:cNvPr id="7" name="Straight Arrow Connector 6"/>
          <p:cNvCxnSpPr>
            <a:stCxn id="23" idx="2"/>
            <a:endCxn id="13" idx="0"/>
          </p:cNvCxnSpPr>
          <p:nvPr/>
        </p:nvCxnSpPr>
        <p:spPr>
          <a:xfrm>
            <a:off x="7323734" y="3740192"/>
            <a:ext cx="0" cy="56665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5931" y="3829846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incoming Interest pipeline</vt:lpstr>
      <vt:lpstr>forward according to app-chosen nexthops</vt:lpstr>
      <vt:lpstr>dispatch incoming Interest to strategy</vt:lpstr>
      <vt:lpstr>outgoing Interest pipeline</vt:lpstr>
      <vt:lpstr>pick outgoing Interest packet</vt:lpstr>
      <vt:lpstr>set PIT unsatisfy timer</vt:lpstr>
      <vt:lpstr>Interest rebuff pipeline</vt:lpstr>
      <vt:lpstr>Interest loop pipeline</vt:lpstr>
      <vt:lpstr>Interest unsatisfied pipeline</vt:lpstr>
      <vt:lpstr>incoming Data pipeline</vt:lpstr>
      <vt:lpstr>set PIT straggler timer</vt:lpstr>
      <vt:lpstr>outgoing Data pipeline</vt:lpstr>
      <vt:lpstr>Pass-through traffic manager</vt:lpstr>
      <vt:lpstr>Data unsolicited pipeline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2014-01-29T07:17:44Z</dcterms:modified>
</cp:coreProperties>
</file>