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06" r:id="rId8"/>
    <p:sldId id="310" r:id="rId9"/>
    <p:sldId id="359" r:id="rId10"/>
    <p:sldId id="311" r:id="rId11"/>
    <p:sldId id="312" r:id="rId12"/>
    <p:sldId id="367" r:id="rId13"/>
    <p:sldId id="321" r:id="rId14"/>
    <p:sldId id="314" r:id="rId15"/>
    <p:sldId id="322" r:id="rId16"/>
    <p:sldId id="368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0" autoAdjust="0"/>
    <p:restoredTop sz="94660"/>
  </p:normalViewPr>
  <p:slideViewPr>
    <p:cSldViewPr snapToGrid="0">
      <p:cViewPr varScale="1">
        <p:scale>
          <a:sx n="92" d="100"/>
          <a:sy n="92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1/30/2014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5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8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1/30/2014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0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1/30/2014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4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1/30/2014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9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6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1/30/2014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7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1/30/2014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2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2014-01-30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8112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75450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pick Interest</a:t>
            </a:r>
            <a:endParaRPr lang="en-US" dirty="0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1932709" y="3465872"/>
            <a:ext cx="542741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23" idx="1"/>
          </p:cNvCxnSpPr>
          <p:nvPr/>
        </p:nvCxnSpPr>
        <p:spPr>
          <a:xfrm flipV="1">
            <a:off x="6134032" y="3465872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121370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513436" y="319155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Interest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500774" y="319155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3" idx="3"/>
            <a:endCxn id="19" idx="1"/>
          </p:cNvCxnSpPr>
          <p:nvPr/>
        </p:nvCxnSpPr>
        <p:spPr>
          <a:xfrm>
            <a:off x="8146694" y="346587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edefined Process 12"/>
          <p:cNvSpPr/>
          <p:nvPr/>
        </p:nvSpPr>
        <p:spPr>
          <a:xfrm>
            <a:off x="6500774" y="430684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cxnSp>
        <p:nvCxnSpPr>
          <p:cNvPr id="7" name="Straight Arrow Connector 6"/>
          <p:cNvCxnSpPr>
            <a:stCxn id="23" idx="2"/>
            <a:endCxn id="13" idx="0"/>
          </p:cNvCxnSpPr>
          <p:nvPr/>
        </p:nvCxnSpPr>
        <p:spPr>
          <a:xfrm>
            <a:off x="7323734" y="3740192"/>
            <a:ext cx="0" cy="56665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85931" y="3829846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rebuff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12" name="Straight Arrow Connector 11"/>
          <p:cNvCxnSpPr>
            <a:endCxn id="23" idx="1"/>
          </p:cNvCxnSpPr>
          <p:nvPr/>
        </p:nvCxnSpPr>
        <p:spPr>
          <a:xfrm flipV="1">
            <a:off x="2770732" y="3500695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137474" y="32263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straggler timer</a:t>
            </a:r>
            <a:endParaRPr lang="en-US" dirty="0"/>
          </a:p>
        </p:txBody>
      </p:sp>
      <p:cxnSp>
        <p:nvCxnSpPr>
          <p:cNvPr id="8" name="Straight Arrow Connector 7"/>
          <p:cNvCxnSpPr>
            <a:stCxn id="23" idx="2"/>
            <a:endCxn id="10" idx="0"/>
          </p:cNvCxnSpPr>
          <p:nvPr/>
        </p:nvCxnSpPr>
        <p:spPr>
          <a:xfrm>
            <a:off x="3960434" y="37750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22631" y="38681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37474" y="434020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783394" y="3500695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72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unsatisfied callback</a:t>
            </a:r>
            <a:endParaRPr lang="en-US" dirty="0"/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1832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12" idx="1"/>
          </p:cNvCxnSpPr>
          <p:nvPr/>
        </p:nvCxnSpPr>
        <p:spPr>
          <a:xfrm flipV="1">
            <a:off x="4467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34189" y="318673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47246" y="2148999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match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21566" y="1369728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44526" y="32587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6" idx="3"/>
            <a:endCxn id="41" idx="1"/>
          </p:cNvCxnSpPr>
          <p:nvPr/>
        </p:nvCxnSpPr>
        <p:spPr>
          <a:xfrm flipV="1">
            <a:off x="2941806" y="2694285"/>
            <a:ext cx="498414" cy="3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21566" y="36509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6" idx="2"/>
            <a:endCxn id="16" idx="0"/>
          </p:cNvCxnSpPr>
          <p:nvPr/>
        </p:nvCxnSpPr>
        <p:spPr>
          <a:xfrm>
            <a:off x="1844526" y="32462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8257206" y="502030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085380" y="508737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satisfy callback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85380" y="369788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&amp; straggler timer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6171293" y="369947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 PIT satisfied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6" idx="3"/>
            <a:endCxn id="31" idx="1"/>
          </p:cNvCxnSpPr>
          <p:nvPr/>
        </p:nvCxnSpPr>
        <p:spPr>
          <a:xfrm>
            <a:off x="5731300" y="3972202"/>
            <a:ext cx="439993" cy="1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6" idx="3"/>
            <a:endCxn id="23" idx="1"/>
          </p:cNvCxnSpPr>
          <p:nvPr/>
        </p:nvCxnSpPr>
        <p:spPr>
          <a:xfrm flipH="1">
            <a:off x="4085380" y="3979336"/>
            <a:ext cx="5817746" cy="1382359"/>
          </a:xfrm>
          <a:prstGeom prst="bentConnector5">
            <a:avLst>
              <a:gd name="adj1" fmla="val -3929"/>
              <a:gd name="adj2" fmla="val 50000"/>
              <a:gd name="adj3" fmla="val 1039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257206" y="37050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straggler timer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7817213" y="3973792"/>
            <a:ext cx="439993" cy="5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2984682" y="3411629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>
            <a:off x="2667486" y="3925319"/>
            <a:ext cx="317196" cy="3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13982" y="3623447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/>
          </a:p>
          <a:p>
            <a:r>
              <a:rPr lang="en-US" dirty="0" smtClean="0"/>
              <a:t>PIT entry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7" idx="2"/>
            <a:endCxn id="6" idx="0"/>
          </p:cNvCxnSpPr>
          <p:nvPr/>
        </p:nvCxnSpPr>
        <p:spPr>
          <a:xfrm>
            <a:off x="1844526" y="1918368"/>
            <a:ext cx="0" cy="230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6451676" y="4850332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6879953" y="48503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6604076" y="5367239"/>
            <a:ext cx="2758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94219" y="4920120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smtClean="0"/>
              <a:t>pending</a:t>
            </a:r>
          </a:p>
          <a:p>
            <a:r>
              <a:rPr lang="en-US" dirty="0" smtClean="0"/>
              <a:t>downstream</a:t>
            </a:r>
            <a:endParaRPr lang="en-US" dirty="0"/>
          </a:p>
        </p:txBody>
      </p:sp>
      <p:sp>
        <p:nvSpPr>
          <p:cNvPr id="41" name="Flowchart: Predefined Process 40"/>
          <p:cNvSpPr/>
          <p:nvPr/>
        </p:nvSpPr>
        <p:spPr>
          <a:xfrm>
            <a:off x="3440220" y="24199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36" idx="0"/>
            <a:endCxn id="46" idx="0"/>
          </p:cNvCxnSpPr>
          <p:nvPr/>
        </p:nvCxnSpPr>
        <p:spPr>
          <a:xfrm flipV="1">
            <a:off x="9080166" y="3249589"/>
            <a:ext cx="0" cy="45542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442363" y="3249589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257206" y="267676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817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accept to cache?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14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91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3914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011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247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17116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traffic manager</a:t>
            </a:r>
            <a:endParaRPr lang="en-US" dirty="0"/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 flipV="1">
            <a:off x="2774375" y="3468981"/>
            <a:ext cx="542741" cy="5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963036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29778" y="31946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rebuff</a:t>
            </a:r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incoming Data</a:t>
            </a:r>
          </a:p>
          <a:p>
            <a:r>
              <a:rPr lang="en-US" dirty="0" smtClean="0"/>
              <a:t>Data unsolicited</a:t>
            </a:r>
          </a:p>
          <a:p>
            <a:r>
              <a:rPr lang="en-US" dirty="0" smtClean="0"/>
              <a:t>outgoing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7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building block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557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7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tables feature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7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57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face feature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2357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Interest</a:t>
            </a:r>
            <a:endParaRPr lang="en-US" dirty="0"/>
          </a:p>
        </p:txBody>
      </p:sp>
      <p:sp>
        <p:nvSpPr>
          <p:cNvPr id="7" name="Flowchart: Predefined Process 6"/>
          <p:cNvSpPr/>
          <p:nvPr/>
        </p:nvSpPr>
        <p:spPr>
          <a:xfrm>
            <a:off x="2357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Data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77728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9" name="Flowchart: Predefined Process 8"/>
          <p:cNvSpPr/>
          <p:nvPr/>
        </p:nvSpPr>
        <p:spPr>
          <a:xfrm>
            <a:off x="77728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72462" y="218993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 API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72462" y="327709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original 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72462" y="273351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broadcast strategy</a:t>
            </a:r>
            <a:endParaRPr lang="en-US" dirty="0"/>
          </a:p>
        </p:txBody>
      </p:sp>
      <p:sp>
        <p:nvSpPr>
          <p:cNvPr id="13" name="Flowchart: Predefined Process 12"/>
          <p:cNvSpPr/>
          <p:nvPr/>
        </p:nvSpPr>
        <p:spPr>
          <a:xfrm>
            <a:off x="77728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rebuff</a:t>
            </a:r>
            <a:endParaRPr lang="en-US" dirty="0"/>
          </a:p>
        </p:txBody>
      </p:sp>
      <p:sp>
        <p:nvSpPr>
          <p:cNvPr id="14" name="Flowchart: Predefined Process 13"/>
          <p:cNvSpPr/>
          <p:nvPr/>
        </p:nvSpPr>
        <p:spPr>
          <a:xfrm>
            <a:off x="94188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sp>
        <p:nvSpPr>
          <p:cNvPr id="15" name="Flowchart: Predefined Process 14"/>
          <p:cNvSpPr/>
          <p:nvPr/>
        </p:nvSpPr>
        <p:spPr>
          <a:xfrm>
            <a:off x="2357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072462" y="382067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18" name="Flowchart: Predefined Process 17"/>
          <p:cNvSpPr/>
          <p:nvPr/>
        </p:nvSpPr>
        <p:spPr>
          <a:xfrm>
            <a:off x="2357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81968" y="4693635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1056288" y="604048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53568" y="223733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insert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28607" y="223263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&amp; straggler timer</a:t>
            </a:r>
            <a:endParaRPr lang="en-US" sz="1600" dirty="0"/>
          </a:p>
        </p:txBody>
      </p:sp>
      <p:cxnSp>
        <p:nvCxnSpPr>
          <p:cNvPr id="17" name="Straight Arrow Connector 16"/>
          <p:cNvCxnSpPr>
            <a:stCxn id="6" idx="2"/>
            <a:endCxn id="8" idx="0"/>
          </p:cNvCxnSpPr>
          <p:nvPr/>
        </p:nvCxnSpPr>
        <p:spPr>
          <a:xfrm>
            <a:off x="1879248" y="5790915"/>
            <a:ext cx="0" cy="249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Decision 22"/>
          <p:cNvSpPr/>
          <p:nvPr/>
        </p:nvSpPr>
        <p:spPr>
          <a:xfrm>
            <a:off x="5331740" y="407298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app-chosen </a:t>
            </a:r>
            <a:r>
              <a:rPr lang="en-US" dirty="0" err="1" smtClean="0"/>
              <a:t>nexthops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37292" y="434730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FIB lookup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3" idx="3"/>
            <a:endCxn id="29" idx="1"/>
          </p:cNvCxnSpPr>
          <p:nvPr/>
        </p:nvCxnSpPr>
        <p:spPr>
          <a:xfrm>
            <a:off x="7526300" y="4621620"/>
            <a:ext cx="3109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833907" y="434730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 to strategy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29" idx="3"/>
            <a:endCxn id="34" idx="1"/>
          </p:cNvCxnSpPr>
          <p:nvPr/>
        </p:nvCxnSpPr>
        <p:spPr>
          <a:xfrm>
            <a:off x="9483212" y="4621620"/>
            <a:ext cx="3506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Predefined Process 56"/>
          <p:cNvSpPr/>
          <p:nvPr/>
        </p:nvSpPr>
        <p:spPr>
          <a:xfrm>
            <a:off x="8074985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896444" y="565885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414618" y="51702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215005" y="2237337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Interest</a:t>
            </a:r>
            <a:endParaRPr lang="en-US" dirty="0"/>
          </a:p>
        </p:txBody>
      </p:sp>
      <p:cxnSp>
        <p:nvCxnSpPr>
          <p:cNvPr id="74" name="Straight Arrow Connector 73"/>
          <p:cNvCxnSpPr>
            <a:stCxn id="34" idx="3"/>
          </p:cNvCxnSpPr>
          <p:nvPr/>
        </p:nvCxnSpPr>
        <p:spPr>
          <a:xfrm>
            <a:off x="11479827" y="4621620"/>
            <a:ext cx="341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Decision 29"/>
          <p:cNvSpPr/>
          <p:nvPr/>
        </p:nvSpPr>
        <p:spPr>
          <a:xfrm>
            <a:off x="4071432" y="1958313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 </a:t>
            </a:r>
            <a:r>
              <a:rPr lang="en-US" dirty="0" smtClean="0"/>
              <a:t>loop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64" idx="3"/>
            <a:endCxn id="10" idx="1"/>
          </p:cNvCxnSpPr>
          <p:nvPr/>
        </p:nvCxnSpPr>
        <p:spPr>
          <a:xfrm>
            <a:off x="1860925" y="2511657"/>
            <a:ext cx="2926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edefined Process 38"/>
          <p:cNvSpPr/>
          <p:nvPr/>
        </p:nvSpPr>
        <p:spPr>
          <a:xfrm>
            <a:off x="6096000" y="143387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168712" y="163739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6605512" y="2232633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 Nonce</a:t>
            </a:r>
            <a:endParaRPr lang="en-US" dirty="0"/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 flipV="1">
            <a:off x="3799488" y="2506953"/>
            <a:ext cx="271944" cy="4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0" idx="3"/>
            <a:endCxn id="47" idx="1"/>
          </p:cNvCxnSpPr>
          <p:nvPr/>
        </p:nvCxnSpPr>
        <p:spPr>
          <a:xfrm>
            <a:off x="6265992" y="2506953"/>
            <a:ext cx="339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7" idx="3"/>
            <a:endCxn id="11" idx="1"/>
          </p:cNvCxnSpPr>
          <p:nvPr/>
        </p:nvCxnSpPr>
        <p:spPr>
          <a:xfrm>
            <a:off x="8251432" y="2506953"/>
            <a:ext cx="2771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 Brace 39"/>
          <p:cNvSpPr/>
          <p:nvPr/>
        </p:nvSpPr>
        <p:spPr>
          <a:xfrm>
            <a:off x="6867253" y="55107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81519" y="5580520"/>
            <a:ext cx="960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18" name="Elbow Connector 17"/>
          <p:cNvCxnSpPr>
            <a:stCxn id="23" idx="2"/>
            <a:endCxn id="40" idx="1"/>
          </p:cNvCxnSpPr>
          <p:nvPr/>
        </p:nvCxnSpPr>
        <p:spPr>
          <a:xfrm rot="16200000" flipH="1">
            <a:off x="6219447" y="5379832"/>
            <a:ext cx="857379" cy="4382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383733" y="435688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InRecord</a:t>
            </a:r>
            <a:endParaRPr lang="en-US" dirty="0"/>
          </a:p>
        </p:txBody>
      </p:sp>
      <p:sp>
        <p:nvSpPr>
          <p:cNvPr id="35" name="Flowchart: Decision 34"/>
          <p:cNvSpPr/>
          <p:nvPr/>
        </p:nvSpPr>
        <p:spPr>
          <a:xfrm>
            <a:off x="781968" y="3343193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 pending?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2893400" y="355613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22" name="Elbow Connector 21"/>
          <p:cNvCxnSpPr>
            <a:stCxn id="11" idx="3"/>
            <a:endCxn id="35" idx="0"/>
          </p:cNvCxnSpPr>
          <p:nvPr/>
        </p:nvCxnSpPr>
        <p:spPr>
          <a:xfrm flipH="1">
            <a:off x="1879248" y="2506953"/>
            <a:ext cx="8295279" cy="836240"/>
          </a:xfrm>
          <a:prstGeom prst="bentConnector4">
            <a:avLst>
              <a:gd name="adj1" fmla="val -2756"/>
              <a:gd name="adj2" fmla="val 775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35" idx="3"/>
            <a:endCxn id="33" idx="0"/>
          </p:cNvCxnSpPr>
          <p:nvPr/>
        </p:nvCxnSpPr>
        <p:spPr>
          <a:xfrm>
            <a:off x="2976528" y="3891833"/>
            <a:ext cx="1230165" cy="4650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5" idx="2"/>
            <a:endCxn id="6" idx="0"/>
          </p:cNvCxnSpPr>
          <p:nvPr/>
        </p:nvCxnSpPr>
        <p:spPr>
          <a:xfrm>
            <a:off x="1879248" y="4440473"/>
            <a:ext cx="0" cy="25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6" idx="3"/>
            <a:endCxn id="33" idx="1"/>
          </p:cNvCxnSpPr>
          <p:nvPr/>
        </p:nvCxnSpPr>
        <p:spPr>
          <a:xfrm flipV="1">
            <a:off x="2976528" y="4631207"/>
            <a:ext cx="407205" cy="6110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3" idx="3"/>
            <a:endCxn id="23" idx="1"/>
          </p:cNvCxnSpPr>
          <p:nvPr/>
        </p:nvCxnSpPr>
        <p:spPr>
          <a:xfrm flipV="1">
            <a:off x="5029653" y="4621620"/>
            <a:ext cx="302087" cy="9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30" idx="0"/>
            <a:endCxn id="39" idx="1"/>
          </p:cNvCxnSpPr>
          <p:nvPr/>
        </p:nvCxnSpPr>
        <p:spPr>
          <a:xfrm rot="5400000" flipH="1" flipV="1">
            <a:off x="5507299" y="1369612"/>
            <a:ext cx="250114" cy="9272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according to app-chosen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incoming Interest, if its local control header contains </a:t>
            </a:r>
            <a:r>
              <a:rPr lang="en-US" dirty="0" err="1" smtClean="0"/>
              <a:t>nexthops</a:t>
            </a:r>
            <a:r>
              <a:rPr lang="en-US" dirty="0" smtClean="0"/>
              <a:t> chosen by application, forward to these </a:t>
            </a:r>
            <a:r>
              <a:rPr lang="en-US" dirty="0" err="1" smtClean="0"/>
              <a:t>nexthops</a:t>
            </a:r>
            <a:endParaRPr lang="en-US" dirty="0" smtClean="0"/>
          </a:p>
          <a:p>
            <a:pPr lvl="1"/>
            <a:r>
              <a:rPr lang="en-US" dirty="0" smtClean="0"/>
              <a:t>Strategy is not used; outgoing Interest pipeline is still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0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considered looped</a:t>
            </a:r>
          </a:p>
          <a:p>
            <a:pPr lvl="1"/>
            <a:r>
              <a:rPr lang="en-US" dirty="0" smtClean="0"/>
              <a:t>This pipeline is currently empty, which means Interest packet is dropped. NACK support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50970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540</Words>
  <Application>Microsoft Office PowerPoint</Application>
  <PresentationFormat>Widescreen</PresentationFormat>
  <Paragraphs>139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incoming Interest pipeline</vt:lpstr>
      <vt:lpstr>forward according to app-chosen nexthops</vt:lpstr>
      <vt:lpstr>dispatch incoming Interest to strategy</vt:lpstr>
      <vt:lpstr>Interest loop pipeline</vt:lpstr>
      <vt:lpstr>outgoing Interest pipeline</vt:lpstr>
      <vt:lpstr>pick outgoing Interest packet</vt:lpstr>
      <vt:lpstr>set PIT unsatisfy timer</vt:lpstr>
      <vt:lpstr>Interest rebuff pipeline</vt:lpstr>
      <vt:lpstr>Interest unsatisfied pipeline</vt:lpstr>
      <vt:lpstr>incoming Data pipeline</vt:lpstr>
      <vt:lpstr>set PIT straggler timer</vt:lpstr>
      <vt:lpstr>Data unsolicited pipeline</vt:lpstr>
      <vt:lpstr>outgoing Data pipeline</vt:lpstr>
      <vt:lpstr>Pass-through traffic manager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2014-01-31T05:56:37Z</dcterms:modified>
</cp:coreProperties>
</file>