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0" r:id="rId1"/>
  </p:sldMasterIdLst>
  <p:sldIdLst>
    <p:sldId id="256" r:id="rId2"/>
    <p:sldId id="265" r:id="rId3"/>
    <p:sldId id="266" r:id="rId4"/>
    <p:sldId id="259" r:id="rId5"/>
    <p:sldId id="268" r:id="rId6"/>
    <p:sldId id="269" r:id="rId7"/>
    <p:sldId id="270" r:id="rId8"/>
    <p:sldId id="271" r:id="rId9"/>
    <p:sldId id="264" r:id="rId10"/>
    <p:sldId id="272" r:id="rId11"/>
    <p:sldId id="273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35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47395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05553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32016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37899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2626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23388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31544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0330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53757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7401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40222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8B655C-D12E-463F-BB69-B3474C3C7388}" type="datetimeFigureOut">
              <a:rPr lang="en-US" smtClean="0"/>
              <a:t>6/17/2014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730B06-0AA5-4522-8578-6DAD8AC4C3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96268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1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Index-based NDN Repository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</a:t>
            </a:r>
            <a:r>
              <a:rPr lang="en-US" dirty="0" smtClean="0"/>
              <a:t>2014-06-17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287312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Query </a:t>
            </a:r>
            <a:r>
              <a:rPr lang="en-US" dirty="0" smtClean="0"/>
              <a:t>Example – rightmost, exact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Dataset: /A/d000, /A/d000/d001, /A/d002</a:t>
            </a:r>
          </a:p>
          <a:p>
            <a:r>
              <a:rPr lang="en-US" dirty="0" smtClean="0"/>
              <a:t>Interest /A/d000 rightmost </a:t>
            </a:r>
            <a:r>
              <a:rPr lang="en-US" dirty="0" err="1" smtClean="0"/>
              <a:t>MaxSuffixComponents</a:t>
            </a:r>
            <a:r>
              <a:rPr lang="en-US" dirty="0" smtClean="0"/>
              <a:t>=0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boundary=/A/d000, last=/A/d002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iteration 1: first=/A/d000/d001, last=/A/d002, no match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iteration 2: </a:t>
            </a:r>
            <a:r>
              <a:rPr lang="en-US" dirty="0" err="1" smtClean="0"/>
              <a:t>prev</a:t>
            </a:r>
            <a:r>
              <a:rPr lang="en-US" dirty="0" smtClean="0"/>
              <a:t>=/A/d000, equals boundary, </a:t>
            </a:r>
            <a:r>
              <a:rPr lang="en-US" dirty="0" err="1" smtClean="0"/>
              <a:t>matchesSimpleSelectors</a:t>
            </a:r>
            <a:r>
              <a:rPr lang="en-US" dirty="0"/>
              <a:t> </a:t>
            </a:r>
            <a:r>
              <a:rPr lang="en-US" dirty="0" smtClean="0"/>
              <a:t>is true, returns /A/d000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273890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Query Algorithm – rightmost, alternate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/>
              <a:t>start with </a:t>
            </a:r>
            <a:r>
              <a:rPr lang="en-US" dirty="0" err="1" smtClean="0"/>
              <a:t>index.lower_bound</a:t>
            </a:r>
            <a:r>
              <a:rPr lang="en-US" dirty="0" smtClean="0"/>
              <a:t>(</a:t>
            </a:r>
            <a:r>
              <a:rPr lang="en-US" dirty="0" err="1" smtClean="0"/>
              <a:t>interest.getName</a:t>
            </a:r>
            <a:r>
              <a:rPr lang="en-US" dirty="0" smtClean="0"/>
              <a:t>().</a:t>
            </a:r>
            <a:r>
              <a:rPr lang="en-US" dirty="0" err="1" smtClean="0"/>
              <a:t>succ</a:t>
            </a:r>
            <a:r>
              <a:rPr lang="en-US" dirty="0" smtClean="0"/>
              <a:t>())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iterate to the left, until a match is found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continue to the left, until fullName.at(</a:t>
            </a:r>
            <a:r>
              <a:rPr lang="en-US" dirty="0" err="1" smtClean="0"/>
              <a:t>interest.getName</a:t>
            </a:r>
            <a:r>
              <a:rPr lang="en-US" dirty="0" smtClean="0"/>
              <a:t>().size()) changes; return the last match</a:t>
            </a:r>
          </a:p>
          <a:p>
            <a:r>
              <a:rPr lang="en-US" dirty="0" smtClean="0"/>
              <a:t>This algorithm is less efficient when</a:t>
            </a:r>
          </a:p>
          <a:p>
            <a:pPr lvl="1"/>
            <a:r>
              <a:rPr lang="en-US" dirty="0" smtClean="0"/>
              <a:t>The dataset is a versioned file, where each version has many segments</a:t>
            </a:r>
          </a:p>
          <a:p>
            <a:pPr lvl="1"/>
            <a:r>
              <a:rPr lang="en-US" dirty="0" smtClean="0"/>
              <a:t>The Interest wants to fetch the first segment of the last version</a:t>
            </a:r>
          </a:p>
          <a:p>
            <a:pPr lvl="1"/>
            <a:r>
              <a:rPr lang="en-US" dirty="0" smtClean="0"/>
              <a:t>This algorithm must iterate over every segment of the last version</a:t>
            </a:r>
          </a:p>
          <a:p>
            <a:r>
              <a:rPr lang="en-US" dirty="0" smtClean="0"/>
              <a:t>This algorithm is more efficient for finding the last segment in a sequence, because it calls </a:t>
            </a:r>
            <a:r>
              <a:rPr lang="en-US" dirty="0" err="1" smtClean="0"/>
              <a:t>index.lower_bound</a:t>
            </a:r>
            <a:r>
              <a:rPr lang="en-US" dirty="0" smtClean="0"/>
              <a:t>() only once</a:t>
            </a:r>
          </a:p>
        </p:txBody>
      </p:sp>
    </p:spTree>
    <p:extLst>
      <p:ext uri="{BB962C8B-B14F-4D97-AF65-F5344CB8AC3E}">
        <p14:creationId xmlns:p14="http://schemas.microsoft.com/office/powerpoint/2010/main" val="42709608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Overall Structure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Storage: read-write storage for id=&gt;Data packet</a:t>
            </a:r>
          </a:p>
          <a:p>
            <a:r>
              <a:rPr lang="en-US" dirty="0" smtClean="0"/>
              <a:t>Index: sorted associative container for Name=&gt;entry</a:t>
            </a:r>
          </a:p>
          <a:p>
            <a:r>
              <a:rPr lang="en-US" dirty="0" smtClean="0"/>
              <a:t>Query </a:t>
            </a:r>
            <a:r>
              <a:rPr lang="en-US" dirty="0" smtClean="0"/>
              <a:t>algorithm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23345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Storage API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typedef</a:t>
            </a:r>
            <a:r>
              <a:rPr lang="en-US" dirty="0" smtClean="0"/>
              <a:t> </a:t>
            </a:r>
            <a:r>
              <a:rPr lang="en-US" dirty="0" smtClean="0"/>
              <a:t>&lt;implementation-defined&gt; Id;</a:t>
            </a:r>
          </a:p>
          <a:p>
            <a:r>
              <a:rPr lang="en-US" dirty="0" smtClean="0"/>
              <a:t>Id put(</a:t>
            </a:r>
            <a:r>
              <a:rPr lang="en-US" dirty="0" err="1" smtClean="0"/>
              <a:t>const</a:t>
            </a:r>
            <a:r>
              <a:rPr lang="en-US" dirty="0" smtClean="0"/>
              <a:t> Data&amp; data);</a:t>
            </a:r>
          </a:p>
          <a:p>
            <a:r>
              <a:rPr lang="en-US" dirty="0" smtClean="0"/>
              <a:t>Data get(Id id);</a:t>
            </a:r>
          </a:p>
          <a:p>
            <a:r>
              <a:rPr lang="en-US" dirty="0" smtClean="0"/>
              <a:t>forward iterator for (Id, Data</a:t>
            </a:r>
            <a:r>
              <a:rPr lang="en-US" dirty="0" smtClean="0"/>
              <a:t>) – minimal</a:t>
            </a:r>
            <a:br>
              <a:rPr lang="en-US" dirty="0" smtClean="0"/>
            </a:br>
            <a:r>
              <a:rPr lang="en-US" dirty="0" smtClean="0"/>
              <a:t>or</a:t>
            </a:r>
            <a:br>
              <a:rPr lang="en-US" dirty="0" smtClean="0"/>
            </a:br>
            <a:r>
              <a:rPr lang="en-US" dirty="0" smtClean="0"/>
              <a:t>forward </a:t>
            </a:r>
            <a:r>
              <a:rPr lang="en-US" dirty="0" smtClean="0"/>
              <a:t>iterator for (Id, </a:t>
            </a:r>
            <a:r>
              <a:rPr lang="en-US" dirty="0" err="1" smtClean="0"/>
              <a:t>fullName</a:t>
            </a:r>
            <a:r>
              <a:rPr lang="en-US" dirty="0" smtClean="0"/>
              <a:t>, </a:t>
            </a:r>
            <a:r>
              <a:rPr lang="en-US" dirty="0" err="1" smtClean="0"/>
              <a:t>KeyLocatorHash</a:t>
            </a:r>
            <a:r>
              <a:rPr lang="en-US" dirty="0" smtClean="0"/>
              <a:t>) – preferred</a:t>
            </a:r>
            <a:endParaRPr lang="en-US" dirty="0" smtClean="0"/>
          </a:p>
          <a:p>
            <a:pPr lvl="1"/>
            <a:r>
              <a:rPr lang="en-US" dirty="0" err="1" smtClean="0"/>
              <a:t>fullName</a:t>
            </a:r>
            <a:r>
              <a:rPr lang="en-US" dirty="0" smtClean="0"/>
              <a:t>: full Name including implicit digest</a:t>
            </a:r>
          </a:p>
          <a:p>
            <a:pPr lvl="1"/>
            <a:r>
              <a:rPr lang="en-US" dirty="0" err="1" smtClean="0"/>
              <a:t>KeyLocatorHash</a:t>
            </a:r>
            <a:r>
              <a:rPr lang="en-US" dirty="0" smtClean="0"/>
              <a:t>: </a:t>
            </a:r>
            <a:r>
              <a:rPr lang="en-US" dirty="0"/>
              <a:t>SHA256 hash of </a:t>
            </a:r>
            <a:r>
              <a:rPr lang="en-US" dirty="0" err="1" smtClean="0"/>
              <a:t>KeyLocator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12955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Storage in SQL Database: Table Structure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1846429386"/>
              </p:ext>
            </p:extLst>
          </p:nvPr>
        </p:nvGraphicFramePr>
        <p:xfrm>
          <a:off x="838200" y="1825625"/>
          <a:ext cx="10515600" cy="2376899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1689100"/>
                <a:gridCol w="2044700"/>
                <a:gridCol w="6781800"/>
              </a:tblGrid>
              <a:tr h="199514">
                <a:tc>
                  <a:txBody>
                    <a:bodyPr/>
                    <a:lstStyle/>
                    <a:p>
                      <a:r>
                        <a:rPr lang="en-US" dirty="0" smtClean="0"/>
                        <a:t>column</a:t>
                      </a:r>
                      <a:endParaRPr lang="en-US" dirty="0"/>
                    </a:p>
                  </a:txBody>
                  <a:tcPr marL="45057" marR="45057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type</a:t>
                      </a:r>
                      <a:endParaRPr lang="en-US" dirty="0"/>
                    </a:p>
                  </a:txBody>
                  <a:tcPr marL="45057" marR="45057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description</a:t>
                      </a:r>
                      <a:endParaRPr lang="en-US" dirty="0"/>
                    </a:p>
                  </a:txBody>
                  <a:tcPr marL="45057" marR="45057"/>
                </a:tc>
              </a:tr>
              <a:tr h="639539">
                <a:tc>
                  <a:txBody>
                    <a:bodyPr/>
                    <a:lstStyle/>
                    <a:p>
                      <a:r>
                        <a:rPr lang="en-US" dirty="0" smtClean="0"/>
                        <a:t>id</a:t>
                      </a:r>
                      <a:endParaRPr lang="en-US" dirty="0"/>
                    </a:p>
                  </a:txBody>
                  <a:tcPr marL="45057" marR="45057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INT AUTO_INCREMENT</a:t>
                      </a:r>
                      <a:endParaRPr lang="en-US" dirty="0"/>
                    </a:p>
                  </a:txBody>
                  <a:tcPr marL="45057" marR="45057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45057" marR="45057"/>
                </a:tc>
              </a:tr>
              <a:tr h="639539">
                <a:tc>
                  <a:txBody>
                    <a:bodyPr/>
                    <a:lstStyle/>
                    <a:p>
                      <a:r>
                        <a:rPr lang="en-US" dirty="0" smtClean="0"/>
                        <a:t>name</a:t>
                      </a:r>
                      <a:endParaRPr lang="en-US" dirty="0"/>
                    </a:p>
                  </a:txBody>
                  <a:tcPr marL="45057" marR="45057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VARBINARY</a:t>
                      </a:r>
                      <a:endParaRPr lang="en-US" dirty="0"/>
                    </a:p>
                  </a:txBody>
                  <a:tcPr marL="45057" marR="45057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full Name including implicit digest</a:t>
                      </a:r>
                      <a:endParaRPr lang="en-US" dirty="0"/>
                    </a:p>
                  </a:txBody>
                  <a:tcPr marL="45057" marR="45057"/>
                </a:tc>
              </a:tr>
              <a:tr h="344367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keylocatorhash</a:t>
                      </a:r>
                      <a:endParaRPr lang="en-US" dirty="0"/>
                    </a:p>
                  </a:txBody>
                  <a:tcPr marL="45057" marR="45057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BINARY(32)</a:t>
                      </a:r>
                      <a:endParaRPr lang="en-US" dirty="0"/>
                    </a:p>
                  </a:txBody>
                  <a:tcPr marL="45057" marR="45057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SHA256</a:t>
                      </a:r>
                      <a:r>
                        <a:rPr lang="en-US" baseline="0" dirty="0" smtClean="0"/>
                        <a:t> hash of </a:t>
                      </a:r>
                      <a:r>
                        <a:rPr lang="en-US" baseline="0" dirty="0" err="1" smtClean="0"/>
                        <a:t>KeyLocator</a:t>
                      </a:r>
                      <a:endParaRPr lang="en-US" dirty="0"/>
                    </a:p>
                  </a:txBody>
                  <a:tcPr marL="45057" marR="45057"/>
                </a:tc>
              </a:tr>
              <a:tr h="199514">
                <a:tc>
                  <a:txBody>
                    <a:bodyPr/>
                    <a:lstStyle/>
                    <a:p>
                      <a:r>
                        <a:rPr lang="en-US" dirty="0" smtClean="0"/>
                        <a:t>data</a:t>
                      </a:r>
                      <a:endParaRPr lang="en-US" dirty="0"/>
                    </a:p>
                  </a:txBody>
                  <a:tcPr marL="45057" marR="45057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BLOB</a:t>
                      </a:r>
                      <a:endParaRPr lang="en-US" dirty="0"/>
                    </a:p>
                  </a:txBody>
                  <a:tcPr marL="45057" marR="45057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the Data packet</a:t>
                      </a:r>
                      <a:endParaRPr lang="en-US" dirty="0"/>
                    </a:p>
                  </a:txBody>
                  <a:tcPr marL="45057" marR="45057"/>
                </a:tc>
              </a:tr>
            </a:tbl>
          </a:graphicData>
        </a:graphic>
      </p:graphicFrame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>
          <a:xfrm>
            <a:off x="838200" y="4635500"/>
            <a:ext cx="10515600" cy="1541462"/>
          </a:xfrm>
        </p:spPr>
        <p:txBody>
          <a:bodyPr/>
          <a:lstStyle/>
          <a:p>
            <a:r>
              <a:rPr lang="en-US" dirty="0" smtClean="0"/>
              <a:t>Indexes</a:t>
            </a:r>
          </a:p>
          <a:p>
            <a:pPr lvl="1"/>
            <a:r>
              <a:rPr lang="en-US" dirty="0" smtClean="0"/>
              <a:t>PRIMARY KEY </a:t>
            </a:r>
            <a:r>
              <a:rPr lang="en-US" dirty="0" smtClean="0"/>
              <a:t>id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9023622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Index API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sorted container</a:t>
            </a:r>
          </a:p>
          <a:p>
            <a:pPr lvl="1"/>
            <a:r>
              <a:rPr lang="en-US" dirty="0" smtClean="0"/>
              <a:t>entry type: (Id, </a:t>
            </a:r>
            <a:r>
              <a:rPr lang="en-US" dirty="0" err="1" smtClean="0"/>
              <a:t>fullName</a:t>
            </a:r>
            <a:r>
              <a:rPr lang="en-US" dirty="0" smtClean="0"/>
              <a:t>, </a:t>
            </a:r>
            <a:r>
              <a:rPr lang="en-US" dirty="0" err="1" smtClean="0"/>
              <a:t>KeyLocatorHash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order by </a:t>
            </a:r>
            <a:r>
              <a:rPr lang="en-US" dirty="0" err="1" smtClean="0"/>
              <a:t>fullName</a:t>
            </a:r>
            <a:endParaRPr lang="en-US" dirty="0" smtClean="0"/>
          </a:p>
          <a:p>
            <a:r>
              <a:rPr lang="en-US" dirty="0" smtClean="0"/>
              <a:t>bidirectional iterator</a:t>
            </a:r>
          </a:p>
          <a:p>
            <a:r>
              <a:rPr lang="en-US" dirty="0" err="1" smtClean="0"/>
              <a:t>lower_bound</a:t>
            </a:r>
            <a:r>
              <a:rPr lang="en-US" dirty="0" smtClean="0"/>
              <a:t> algorithm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00852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Query Algorithm – Helper Routines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Query type</a:t>
            </a:r>
          </a:p>
          <a:p>
            <a:pPr lvl="1"/>
            <a:r>
              <a:rPr lang="en-US" dirty="0" smtClean="0"/>
              <a:t>interest</a:t>
            </a:r>
          </a:p>
          <a:p>
            <a:pPr lvl="1"/>
            <a:r>
              <a:rPr lang="en-US" dirty="0" err="1" smtClean="0"/>
              <a:t>KeyLocatorHash</a:t>
            </a:r>
            <a:r>
              <a:rPr lang="en-US" dirty="0" smtClean="0"/>
              <a:t>: SHA256 hash of </a:t>
            </a:r>
            <a:r>
              <a:rPr lang="en-US" dirty="0" err="1" smtClean="0"/>
              <a:t>PublisherPublicKeyLocator</a:t>
            </a:r>
            <a:r>
              <a:rPr lang="en-US" dirty="0" smtClean="0"/>
              <a:t> selector, or null</a:t>
            </a:r>
          </a:p>
          <a:p>
            <a:pPr lvl="1"/>
            <a:r>
              <a:rPr lang="en-US" dirty="0" err="1" smtClean="0"/>
              <a:t>minComponents</a:t>
            </a:r>
            <a:endParaRPr lang="en-US" dirty="0" smtClean="0"/>
          </a:p>
          <a:p>
            <a:pPr lvl="1"/>
            <a:r>
              <a:rPr lang="en-US" dirty="0" err="1" smtClean="0"/>
              <a:t>maxComponents</a:t>
            </a:r>
            <a:endParaRPr lang="en-US" dirty="0" smtClean="0"/>
          </a:p>
          <a:p>
            <a:r>
              <a:rPr lang="en-US" dirty="0" err="1" smtClean="0"/>
              <a:t>bool</a:t>
            </a:r>
            <a:r>
              <a:rPr lang="en-US" dirty="0" smtClean="0"/>
              <a:t> </a:t>
            </a:r>
            <a:r>
              <a:rPr lang="en-US" dirty="0" err="1" smtClean="0"/>
              <a:t>matchesSimpleSelectors</a:t>
            </a:r>
            <a:r>
              <a:rPr lang="en-US" dirty="0" smtClean="0"/>
              <a:t>(Query, Index::iterator)</a:t>
            </a:r>
          </a:p>
          <a:p>
            <a:pPr lvl="1"/>
            <a:r>
              <a:rPr lang="en-US" dirty="0" smtClean="0"/>
              <a:t>determines whether the Data described by the index entry can satisfy </a:t>
            </a:r>
            <a:r>
              <a:rPr lang="en-US" dirty="0" err="1" smtClean="0"/>
              <a:t>MinSuffixComponent</a:t>
            </a:r>
            <a:r>
              <a:rPr lang="en-US" dirty="0" smtClean="0"/>
              <a:t>, </a:t>
            </a:r>
            <a:r>
              <a:rPr lang="en-US" dirty="0" err="1" smtClean="0"/>
              <a:t>MaxSuffixComponent</a:t>
            </a:r>
            <a:r>
              <a:rPr lang="en-US" dirty="0" smtClean="0"/>
              <a:t>, </a:t>
            </a:r>
            <a:r>
              <a:rPr lang="en-US" dirty="0" err="1" smtClean="0"/>
              <a:t>PublisherPublicKeyLocator</a:t>
            </a:r>
            <a:r>
              <a:rPr lang="en-US" dirty="0" smtClean="0"/>
              <a:t>, Exclude</a:t>
            </a:r>
          </a:p>
        </p:txBody>
      </p:sp>
    </p:spTree>
    <p:extLst>
      <p:ext uri="{BB962C8B-B14F-4D97-AF65-F5344CB8AC3E}">
        <p14:creationId xmlns:p14="http://schemas.microsoft.com/office/powerpoint/2010/main" val="374100416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Query Algorithm – leftmost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for (it =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index.lower_bound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interest.getName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());</a:t>
            </a:r>
          </a:p>
          <a:p>
            <a:pPr marL="0" indent="0">
              <a:buNone/>
            </a:pP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it !=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index.end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(); ++it) {</a:t>
            </a:r>
          </a:p>
          <a:p>
            <a:pPr marL="0" indent="0">
              <a:buNone/>
            </a:pP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 if (!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interest.getName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().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isPrefixOf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(it-&gt;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fullName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))</a:t>
            </a:r>
          </a:p>
          <a:p>
            <a:pPr marL="0" indent="0">
              <a:buNone/>
            </a:pP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return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index.end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();</a:t>
            </a:r>
          </a:p>
          <a:p>
            <a:pPr marL="0" indent="0">
              <a:buNone/>
            </a:pP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 </a:t>
            </a: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if (</a:t>
            </a:r>
            <a:r>
              <a:rPr lang="en-US" dirty="0" err="1">
                <a:latin typeface="Consolas" panose="020B0609020204030204" pitchFamily="49" charset="0"/>
                <a:cs typeface="Consolas" panose="020B0609020204030204" pitchFamily="49" charset="0"/>
              </a:rPr>
              <a:t>matchesSimpleSelector</a:t>
            </a: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(interest, it))</a:t>
            </a:r>
          </a:p>
          <a:p>
            <a:pPr marL="0" indent="0">
              <a:buNone/>
            </a:pP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    return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it;</a:t>
            </a:r>
          </a:p>
          <a:p>
            <a:pPr marL="0" indent="0">
              <a:buNone/>
            </a:pP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419886214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Query Algorithm – rightmost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5167312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boundary = </a:t>
            </a:r>
            <a:r>
              <a:rPr lang="en-US" dirty="0" err="1">
                <a:latin typeface="Consolas" panose="020B0609020204030204" pitchFamily="49" charset="0"/>
                <a:cs typeface="Consolas" panose="020B0609020204030204" pitchFamily="49" charset="0"/>
              </a:rPr>
              <a:t>index.lower_bound</a:t>
            </a: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(</a:t>
            </a:r>
            <a:r>
              <a:rPr lang="en-US" dirty="0" err="1">
                <a:latin typeface="Consolas" panose="020B0609020204030204" pitchFamily="49" charset="0"/>
                <a:cs typeface="Consolas" panose="020B0609020204030204" pitchFamily="49" charset="0"/>
              </a:rPr>
              <a:t>interest.getName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());</a:t>
            </a:r>
          </a:p>
          <a:p>
            <a:pPr marL="0" indent="0">
              <a:buNone/>
            </a:pP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if (boundary ==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index.end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() || !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interest.getName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().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isPrefixOf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(boundary-&gt;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fullName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)) return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index.end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();</a:t>
            </a:r>
          </a:p>
          <a:p>
            <a:pPr marL="0" indent="0">
              <a:buNone/>
            </a:pP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last </a:t>
            </a: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= </a:t>
            </a:r>
            <a:r>
              <a:rPr lang="en-US" dirty="0" err="1">
                <a:latin typeface="Consolas" panose="020B0609020204030204" pitchFamily="49" charset="0"/>
                <a:cs typeface="Consolas" panose="020B0609020204030204" pitchFamily="49" charset="0"/>
              </a:rPr>
              <a:t>index.lower_bound</a:t>
            </a: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(</a:t>
            </a:r>
            <a:r>
              <a:rPr lang="en-US" dirty="0" err="1">
                <a:latin typeface="Consolas" panose="020B0609020204030204" pitchFamily="49" charset="0"/>
                <a:cs typeface="Consolas" panose="020B0609020204030204" pitchFamily="49" charset="0"/>
              </a:rPr>
              <a:t>interest.getName</a:t>
            </a: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().</a:t>
            </a:r>
            <a:r>
              <a:rPr lang="en-US" dirty="0" err="1">
                <a:latin typeface="Consolas" panose="020B0609020204030204" pitchFamily="49" charset="0"/>
                <a:cs typeface="Consolas" panose="020B0609020204030204" pitchFamily="49" charset="0"/>
              </a:rPr>
              <a:t>succ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());</a:t>
            </a:r>
          </a:p>
          <a:p>
            <a:pPr marL="0" indent="0">
              <a:buNone/>
            </a:pP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while (true) {</a:t>
            </a:r>
          </a:p>
          <a:p>
            <a:pPr marL="0" indent="0">
              <a:buNone/>
            </a:pP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prev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= last; --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prev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 if (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prev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== boundary)</a:t>
            </a:r>
          </a:p>
          <a:p>
            <a:pPr marL="0" indent="0">
              <a:buNone/>
            </a:pP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return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matchesSimpleSelectors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(interest,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prev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) ?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prev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: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index.end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();</a:t>
            </a:r>
          </a:p>
          <a:p>
            <a:pPr marL="0" indent="0">
              <a:buNone/>
            </a:pP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first =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index.lower_bound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prev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-&gt;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fullName.getPrefix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interest.getName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().size() + 1);</a:t>
            </a:r>
          </a:p>
          <a:p>
            <a:pPr marL="0" indent="0">
              <a:buNone/>
            </a:pP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match =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std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::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find_if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(first, last,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matchesSimpleSelectors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);</a:t>
            </a:r>
          </a:p>
          <a:p>
            <a:pPr marL="0" indent="0">
              <a:buNone/>
            </a:pP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if (match != last) return match;</a:t>
            </a:r>
          </a:p>
          <a:p>
            <a:pPr marL="0" indent="0">
              <a:buNone/>
            </a:pP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last = first;</a:t>
            </a:r>
          </a:p>
          <a:p>
            <a:pPr marL="0" indent="0">
              <a:buNone/>
            </a:pP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}</a:t>
            </a:r>
            <a:endParaRPr lang="en-US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605658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Query </a:t>
            </a:r>
            <a:r>
              <a:rPr lang="en-US" dirty="0" smtClean="0"/>
              <a:t>Example – rightmost, non-exact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Dataset: /A/B/d001, /A/C/D/E/d002, /A/C/F/d003, /A/C/G/d004, /A/C/H/I/d005</a:t>
            </a:r>
          </a:p>
          <a:p>
            <a:r>
              <a:rPr lang="en-US" dirty="0" smtClean="0"/>
              <a:t>Interest /A rightmost </a:t>
            </a:r>
            <a:r>
              <a:rPr lang="en-US" dirty="0" err="1" smtClean="0"/>
              <a:t>MaxSuffixComponents</a:t>
            </a:r>
            <a:r>
              <a:rPr lang="en-US" dirty="0" smtClean="0"/>
              <a:t>=3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boundary=/A/B/d001, last=end (one past last entry)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iteration 1: first=/A/C/H/I/d005, last=end, no match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iteration 2: first=/A/C/D/E/d002, last=/A/C/H/I/d005, match=/A/C/F/d003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21127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345</TotalTime>
  <Words>526</Words>
  <Application>Microsoft Office PowerPoint</Application>
  <PresentationFormat>Widescreen</PresentationFormat>
  <Paragraphs>86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Arial</vt:lpstr>
      <vt:lpstr>Calibri</vt:lpstr>
      <vt:lpstr>Calibri Light</vt:lpstr>
      <vt:lpstr>Consolas</vt:lpstr>
      <vt:lpstr>Office Theme</vt:lpstr>
      <vt:lpstr>Index-based NDN Repository</vt:lpstr>
      <vt:lpstr>Overall Structure</vt:lpstr>
      <vt:lpstr>Storage API</vt:lpstr>
      <vt:lpstr>Storage in SQL Database: Table Structure</vt:lpstr>
      <vt:lpstr>Index API</vt:lpstr>
      <vt:lpstr>Query Algorithm – Helper Routines</vt:lpstr>
      <vt:lpstr>Query Algorithm – leftmost</vt:lpstr>
      <vt:lpstr>Query Algorithm – rightmost</vt:lpstr>
      <vt:lpstr>Query Example – rightmost, non-exact</vt:lpstr>
      <vt:lpstr>Query Example – rightmost, exact</vt:lpstr>
      <vt:lpstr>Query Algorithm – rightmost, alternate</vt:lpstr>
    </vt:vector>
  </TitlesOfParts>
  <Company>yoursunny.com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SQL-based NDN Repository</dc:title>
  <dc:creator>sunny boy</dc:creator>
  <cp:lastModifiedBy>sunny boy</cp:lastModifiedBy>
  <cp:revision>26</cp:revision>
  <dcterms:created xsi:type="dcterms:W3CDTF">2014-06-16T01:16:46Z</dcterms:created>
  <dcterms:modified xsi:type="dcterms:W3CDTF">2014-06-17T03:04:27Z</dcterms:modified>
</cp:coreProperties>
</file>

<file path=docProps/thumbnail.jpeg>
</file>