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3" r:id="rId4"/>
    <p:sldId id="258" r:id="rId5"/>
    <p:sldId id="269" r:id="rId6"/>
    <p:sldId id="259" r:id="rId7"/>
    <p:sldId id="260" r:id="rId8"/>
    <p:sldId id="262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74AA8F8F-0081-4511-A700-A5157A7B0182}">
          <p14:sldIdLst>
            <p14:sldId id="256"/>
            <p14:sldId id="257"/>
            <p14:sldId id="263"/>
          </p14:sldIdLst>
        </p14:section>
        <p14:section name="pipelines" id="{9FE430BD-F7A1-4DD2-82BE-A56515A626FC}">
          <p14:sldIdLst>
            <p14:sldId id="258"/>
            <p14:sldId id="269"/>
            <p14:sldId id="259"/>
            <p14:sldId id="260"/>
            <p14:sldId id="262"/>
          </p14:sldIdLst>
        </p14:section>
        <p14:section name="strategy" id="{C51E21E7-834E-4BC1-A7D1-AB6381EB2EA3}">
          <p14:sldIdLst>
            <p14:sldId id="264"/>
            <p14:sldId id="265"/>
            <p14:sldId id="266"/>
            <p14:sldId id="267"/>
            <p14:sldId id="268"/>
          </p14:sldIdLst>
        </p14:section>
        <p14:section name="$" id="{F60192FE-72C5-491E-9E7C-E7B9CA7243E0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107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69629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81880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0501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5708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72320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79327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845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18937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14749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0112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50275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5A16A4-AA4B-4E0A-AD96-7EA8B22F5BD3}" type="datetimeFigureOut">
              <a:rPr lang="en-US" smtClean="0"/>
              <a:t>7/29/2015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BC2F51-3911-423C-8116-A54EF3B195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443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Forwarding with NACK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2015-07-29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87750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Best Route strategy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after receive NACK trigger: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any out-record in PIT entry is not yet </a:t>
            </a:r>
            <a:r>
              <a:rPr lang="en-US" dirty="0" err="1" smtClean="0"/>
              <a:t>NACKed</a:t>
            </a:r>
            <a:r>
              <a:rPr lang="en-US" dirty="0" smtClean="0"/>
              <a:t>,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combine </a:t>
            </a:r>
            <a:r>
              <a:rPr lang="en-US" dirty="0" err="1" smtClean="0"/>
              <a:t>NackReasons</a:t>
            </a:r>
            <a:r>
              <a:rPr lang="en-US" dirty="0" smtClean="0"/>
              <a:t> remembered in all out-records, pick the least severe </a:t>
            </a:r>
            <a:r>
              <a:rPr lang="en-US" dirty="0" err="1" smtClean="0"/>
              <a:t>NackReason</a:t>
            </a:r>
            <a:r>
              <a:rPr lang="en-US" dirty="0" smtClean="0"/>
              <a:t> (Congestion &lt; Duplicate &lt; </a:t>
            </a:r>
            <a:r>
              <a:rPr lang="en-US" dirty="0" err="1" smtClean="0"/>
              <a:t>NoRoute</a:t>
            </a:r>
            <a:r>
              <a:rPr lang="en-US" dirty="0" smtClean="0"/>
              <a:t>)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send NACK to all </a:t>
            </a:r>
            <a:r>
              <a:rPr lang="en-US" dirty="0" err="1" smtClean="0"/>
              <a:t>downstreams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692531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Broadcast (or Multicast)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TODO, should be similar to best-route</a:t>
            </a:r>
            <a:endParaRPr lang="en-US" dirty="0"/>
          </a:p>
        </p:txBody>
      </p:sp>
      <p:sp>
        <p:nvSpPr>
          <p:cNvPr id="4" name="Rectangular Callout 3"/>
          <p:cNvSpPr/>
          <p:nvPr/>
        </p:nvSpPr>
        <p:spPr>
          <a:xfrm>
            <a:off x="3454400" y="180181"/>
            <a:ext cx="1498600" cy="369890"/>
          </a:xfrm>
          <a:prstGeom prst="wedgeRectCallout">
            <a:avLst>
              <a:gd name="adj1" fmla="val 14761"/>
              <a:gd name="adj2" fmla="val 9278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see #3011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949044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Access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TODO, should try alternate paths upon NACK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19562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NCC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NCC is designed to mimic </a:t>
            </a:r>
            <a:r>
              <a:rPr lang="en-US" dirty="0" err="1" smtClean="0"/>
              <a:t>ccnd</a:t>
            </a:r>
            <a:r>
              <a:rPr lang="en-US" dirty="0" smtClean="0"/>
              <a:t> 0.7.2 which does not support network layer NACK. This strategy will keep unchanged.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55438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forwarder sends a NACK to its downstream in response to an Interest when it determines that no Data can be returned.</a:t>
            </a:r>
          </a:p>
          <a:p>
            <a:r>
              <a:rPr lang="en-US" dirty="0" smtClean="0"/>
              <a:t>This document describes necessary changes to support NACK.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638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API 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f</a:t>
            </a:r>
            <a:r>
              <a:rPr lang="en-US" dirty="0" smtClean="0"/>
              <a:t>orwarding </a:t>
            </a:r>
            <a:r>
              <a:rPr lang="en-US" dirty="0"/>
              <a:t>p</a:t>
            </a:r>
            <a:r>
              <a:rPr lang="en-US" dirty="0" smtClean="0"/>
              <a:t>ipelines</a:t>
            </a:r>
          </a:p>
          <a:p>
            <a:pPr lvl="1"/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void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onIncomingNack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(Face&amp; face,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const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&amp;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)</a:t>
            </a:r>
            <a:b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// entered upon incoming NACK</a:t>
            </a:r>
          </a:p>
          <a:p>
            <a:pPr lvl="1"/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void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onOutgoingNack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(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const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&amp;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, Face&amp;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outFace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)</a:t>
            </a:r>
            <a:b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// entered when strategy wants to send a NACK</a:t>
            </a:r>
          </a:p>
          <a:p>
            <a:r>
              <a:rPr lang="en-US" dirty="0" smtClean="0"/>
              <a:t>strategy API</a:t>
            </a:r>
          </a:p>
          <a:p>
            <a:pPr lvl="1"/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virtual void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afterReceiveNack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(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const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Face&amp;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inFace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,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const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&amp;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,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&lt;fib::Entry&gt;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fibEntry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,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&lt;pit::Entry&gt;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pitEntry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)</a:t>
            </a:r>
            <a:endParaRPr lang="en-US" sz="1800" dirty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lvl="1"/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void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sendNack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(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&lt;pit::Entry&gt;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pitEntry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,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shared_ptr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&lt;Face&gt;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outFace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,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const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18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NackHeader</a:t>
            </a:r>
            <a:r>
              <a:rPr lang="en-US" sz="1800" dirty="0" smtClean="0">
                <a:latin typeface="Consolas" panose="020B0609020204030204" pitchFamily="49" charset="0"/>
                <a:cs typeface="Consolas" panose="020B0609020204030204" pitchFamily="49" charset="0"/>
              </a:rPr>
              <a:t>&amp; header);</a:t>
            </a:r>
          </a:p>
          <a:p>
            <a:r>
              <a:rPr lang="en-US" dirty="0" smtClean="0"/>
              <a:t>PIT</a:t>
            </a:r>
          </a:p>
          <a:p>
            <a:pPr lvl="1"/>
            <a:r>
              <a:rPr lang="en-US" sz="1800" dirty="0" err="1" smtClean="0"/>
              <a:t>NACKed</a:t>
            </a:r>
            <a:r>
              <a:rPr lang="en-US" sz="1800" dirty="0" smtClean="0"/>
              <a:t> field on out-record</a:t>
            </a:r>
            <a:endParaRPr lang="en-US" sz="1800" dirty="0"/>
          </a:p>
        </p:txBody>
      </p:sp>
      <p:sp>
        <p:nvSpPr>
          <p:cNvPr id="4" name="Rectangular Callout 3"/>
          <p:cNvSpPr/>
          <p:nvPr/>
        </p:nvSpPr>
        <p:spPr>
          <a:xfrm>
            <a:off x="6451600" y="427833"/>
            <a:ext cx="2527300" cy="600074"/>
          </a:xfrm>
          <a:prstGeom prst="wedgeRectCallout">
            <a:avLst>
              <a:gd name="adj1" fmla="val -40512"/>
              <a:gd name="adj2" fmla="val 87775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short-term solution before #2000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3526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Forwarding Pipelines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(copied from nack_20140731.pptx)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4</a:t>
            </a:fld>
            <a:endParaRPr lang="en-US"/>
          </a:p>
        </p:txBody>
      </p:sp>
      <p:sp>
        <p:nvSpPr>
          <p:cNvPr id="2" name="Rectangular Callout 1"/>
          <p:cNvSpPr/>
          <p:nvPr/>
        </p:nvSpPr>
        <p:spPr>
          <a:xfrm>
            <a:off x="5499100" y="774700"/>
            <a:ext cx="3162300" cy="1155700"/>
          </a:xfrm>
          <a:prstGeom prst="wedgeRectCallout">
            <a:avLst>
              <a:gd name="adj1" fmla="val -40512"/>
              <a:gd name="adj2" fmla="val 87775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WARNING: does not support multi-access group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813410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628650" y="3492499"/>
            <a:ext cx="7886700" cy="2684463"/>
          </a:xfrm>
        </p:spPr>
        <p:txBody>
          <a:bodyPr/>
          <a:lstStyle/>
          <a:p>
            <a:r>
              <a:rPr lang="en-US" dirty="0" smtClean="0"/>
              <a:t>Keep this simple for now: unconditionally send NACK-Duplicate when duplicate Nonce is detected.</a:t>
            </a:r>
          </a:p>
          <a:p>
            <a:r>
              <a:rPr lang="en-US" dirty="0" smtClean="0"/>
              <a:t>In the future, strategy could be invoked, because duplicate Nonce may be multi-path arrival instead of loop.</a:t>
            </a:r>
            <a:endParaRPr lang="en-US" dirty="0"/>
          </a:p>
        </p:txBody>
      </p:sp>
      <p:sp>
        <p:nvSpPr>
          <p:cNvPr id="6" name="Flowchart: Predefined Process 5"/>
          <p:cNvSpPr/>
          <p:nvPr/>
        </p:nvSpPr>
        <p:spPr>
          <a:xfrm>
            <a:off x="3898572" y="169068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NACK</a:t>
            </a:r>
            <a:endParaRPr lang="en-US" dirty="0"/>
          </a:p>
        </p:txBody>
      </p:sp>
      <p:cxnSp>
        <p:nvCxnSpPr>
          <p:cNvPr id="8" name="Straight Arrow Connector 7"/>
          <p:cNvCxnSpPr>
            <a:endCxn id="6" idx="1"/>
          </p:cNvCxnSpPr>
          <p:nvPr/>
        </p:nvCxnSpPr>
        <p:spPr>
          <a:xfrm>
            <a:off x="1879600" y="1965009"/>
            <a:ext cx="20189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2037472" y="1595677"/>
            <a:ext cx="18230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reason=Duplicate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63285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NACK pipeline</a:t>
            </a:r>
            <a:endParaRPr lang="en-US" dirty="0"/>
          </a:p>
        </p:txBody>
      </p:sp>
      <p:sp>
        <p:nvSpPr>
          <p:cNvPr id="5" name="Flowchart: Decision 4"/>
          <p:cNvSpPr/>
          <p:nvPr/>
        </p:nvSpPr>
        <p:spPr>
          <a:xfrm>
            <a:off x="392532" y="2927824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6" name="Rectangle 5"/>
          <p:cNvSpPr/>
          <p:nvPr/>
        </p:nvSpPr>
        <p:spPr>
          <a:xfrm>
            <a:off x="664501" y="1690689"/>
            <a:ext cx="1645920" cy="52632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NACK</a:t>
            </a:r>
          </a:p>
        </p:txBody>
      </p:sp>
      <p:cxnSp>
        <p:nvCxnSpPr>
          <p:cNvPr id="8" name="Straight Arrow Connector 7"/>
          <p:cNvCxnSpPr>
            <a:stCxn id="5" idx="2"/>
            <a:endCxn id="36" idx="0"/>
          </p:cNvCxnSpPr>
          <p:nvPr/>
        </p:nvCxnSpPr>
        <p:spPr>
          <a:xfrm flipH="1">
            <a:off x="1487462" y="4025104"/>
            <a:ext cx="2351" cy="5083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2"/>
            <a:endCxn id="5" idx="0"/>
          </p:cNvCxnSpPr>
          <p:nvPr/>
        </p:nvCxnSpPr>
        <p:spPr>
          <a:xfrm>
            <a:off x="1487462" y="2217018"/>
            <a:ext cx="2351" cy="71080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5852160" y="419329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trigger strategy: after receive NACK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1103638" y="4533470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4" name="Rectangle 43"/>
          <p:cNvSpPr/>
          <p:nvPr/>
        </p:nvSpPr>
        <p:spPr>
          <a:xfrm>
            <a:off x="6126480" y="3202144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mark out-record as </a:t>
            </a:r>
            <a:r>
              <a:rPr lang="en-US" sz="1600" dirty="0" err="1"/>
              <a:t>NACKed</a:t>
            </a:r>
            <a:endParaRPr lang="en-US" sz="1600" dirty="0"/>
          </a:p>
        </p:txBody>
      </p:sp>
      <p:sp>
        <p:nvSpPr>
          <p:cNvPr id="49" name="TextBox 48"/>
          <p:cNvSpPr txBox="1"/>
          <p:nvPr/>
        </p:nvSpPr>
        <p:spPr>
          <a:xfrm>
            <a:off x="1469580" y="408346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3259506" y="292782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has out-record?</a:t>
            </a:r>
          </a:p>
        </p:txBody>
      </p:sp>
      <p:cxnSp>
        <p:nvCxnSpPr>
          <p:cNvPr id="54" name="Straight Arrow Connector 53"/>
          <p:cNvCxnSpPr>
            <a:stCxn id="5" idx="3"/>
            <a:endCxn id="52" idx="1"/>
          </p:cNvCxnSpPr>
          <p:nvPr/>
        </p:nvCxnSpPr>
        <p:spPr>
          <a:xfrm>
            <a:off x="2587092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2587092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3972999" y="4361481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4356786" y="4025105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4421413" y="399511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44" idx="1"/>
          </p:cNvCxnSpPr>
          <p:nvPr/>
        </p:nvCxnSpPr>
        <p:spPr>
          <a:xfrm>
            <a:off x="5454066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5585275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3" name="Straight Arrow Connector 2"/>
          <p:cNvCxnSpPr>
            <a:stCxn id="44" idx="2"/>
            <a:endCxn id="35" idx="0"/>
          </p:cNvCxnSpPr>
          <p:nvPr/>
        </p:nvCxnSpPr>
        <p:spPr>
          <a:xfrm>
            <a:off x="6949440" y="3750784"/>
            <a:ext cx="0" cy="4425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4706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NACK pipeline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7333469" y="358633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NACK</a:t>
            </a:r>
          </a:p>
        </p:txBody>
      </p:sp>
      <p:sp>
        <p:nvSpPr>
          <p:cNvPr id="35" name="Rectangle 34"/>
          <p:cNvSpPr/>
          <p:nvPr/>
        </p:nvSpPr>
        <p:spPr>
          <a:xfrm>
            <a:off x="139700" y="3586332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 action: send NACK</a:t>
            </a:r>
          </a:p>
        </p:txBody>
      </p:sp>
      <p:sp>
        <p:nvSpPr>
          <p:cNvPr id="44" name="Rectangle 43"/>
          <p:cNvSpPr/>
          <p:nvPr/>
        </p:nvSpPr>
        <p:spPr>
          <a:xfrm>
            <a:off x="5443220" y="358633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erase in-record</a:t>
            </a:r>
            <a:endParaRPr lang="en-US" sz="1600" dirty="0"/>
          </a:p>
        </p:txBody>
      </p:sp>
      <p:sp>
        <p:nvSpPr>
          <p:cNvPr id="52" name="Flowchart: Decision 51"/>
          <p:cNvSpPr/>
          <p:nvPr/>
        </p:nvSpPr>
        <p:spPr>
          <a:xfrm>
            <a:off x="2576246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has in-record?</a:t>
            </a:r>
          </a:p>
        </p:txBody>
      </p:sp>
      <p:cxnSp>
        <p:nvCxnSpPr>
          <p:cNvPr id="54" name="Straight Arrow Connector 53"/>
          <p:cNvCxnSpPr>
            <a:stCxn id="35" idx="3"/>
            <a:endCxn id="52" idx="1"/>
          </p:cNvCxnSpPr>
          <p:nvPr/>
        </p:nvCxnSpPr>
        <p:spPr>
          <a:xfrm>
            <a:off x="2334260" y="3860652"/>
            <a:ext cx="24198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3289739" y="474566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3673526" y="4409293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3738153" y="437930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44" idx="1"/>
          </p:cNvCxnSpPr>
          <p:nvPr/>
        </p:nvCxnSpPr>
        <p:spPr>
          <a:xfrm>
            <a:off x="4770806" y="3860652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4902015" y="349132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0" name="Straight Arrow Connector 9"/>
          <p:cNvCxnSpPr>
            <a:stCxn id="44" idx="3"/>
            <a:endCxn id="6" idx="1"/>
          </p:cNvCxnSpPr>
          <p:nvPr/>
        </p:nvCxnSpPr>
        <p:spPr>
          <a:xfrm>
            <a:off x="7089140" y="3860652"/>
            <a:ext cx="2443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12379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NACKed</a:t>
            </a:r>
            <a:r>
              <a:rPr lang="en-US" dirty="0" smtClean="0"/>
              <a:t> field in PIT out-record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</a:t>
            </a:r>
            <a:r>
              <a:rPr lang="en-US" dirty="0" err="1" smtClean="0"/>
              <a:t>NACKed</a:t>
            </a:r>
            <a:r>
              <a:rPr lang="en-US" dirty="0" smtClean="0"/>
              <a:t> field is added to PIT out-record.</a:t>
            </a:r>
          </a:p>
          <a:p>
            <a:r>
              <a:rPr lang="en-US" dirty="0" smtClean="0"/>
              <a:t>This field is cleared in Outgoing Interest pipeline.</a:t>
            </a:r>
          </a:p>
          <a:p>
            <a:r>
              <a:rPr lang="en-US" dirty="0" smtClean="0"/>
              <a:t>This field is set to the reason code in Incoming NACK pipeline.</a:t>
            </a:r>
          </a:p>
          <a:p>
            <a:r>
              <a:rPr lang="en-US" dirty="0" smtClean="0"/>
              <a:t>The purpose of this field is to help forwarding strategy make decisions.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01506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46044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119</TotalTime>
  <Words>314</Words>
  <Application>Microsoft Office PowerPoint</Application>
  <PresentationFormat>On-screen Show (4:3)</PresentationFormat>
  <Paragraphs>65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8" baseType="lpstr">
      <vt:lpstr>Arial</vt:lpstr>
      <vt:lpstr>Calibri</vt:lpstr>
      <vt:lpstr>Calibri Light</vt:lpstr>
      <vt:lpstr>Consolas</vt:lpstr>
      <vt:lpstr>Office Theme</vt:lpstr>
      <vt:lpstr>NFD Forwarding with NACK</vt:lpstr>
      <vt:lpstr>Overview</vt:lpstr>
      <vt:lpstr>API summary</vt:lpstr>
      <vt:lpstr>Forwarding Pipelines</vt:lpstr>
      <vt:lpstr>Interest Loop pipeline</vt:lpstr>
      <vt:lpstr>Incoming NACK pipeline</vt:lpstr>
      <vt:lpstr>Outgoing NACK pipeline</vt:lpstr>
      <vt:lpstr>NACKed field in PIT out-record</vt:lpstr>
      <vt:lpstr>Strategies</vt:lpstr>
      <vt:lpstr>Best Route strategy</vt:lpstr>
      <vt:lpstr>Broadcast (or Multicast) strategy</vt:lpstr>
      <vt:lpstr>Access strategy</vt:lpstr>
      <vt:lpstr>NCC strategy</vt:lpstr>
    </vt:vector>
  </TitlesOfParts>
  <Company>yoursunny.com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NFD Forwarding with NACK</dc:title>
  <dc:creator>sunny boy</dc:creator>
  <cp:lastModifiedBy>sunny boy</cp:lastModifiedBy>
  <cp:revision>10</cp:revision>
  <dcterms:created xsi:type="dcterms:W3CDTF">2015-07-19T23:35:23Z</dcterms:created>
  <dcterms:modified xsi:type="dcterms:W3CDTF">2015-07-29T15:45:56Z</dcterms:modified>
</cp:coreProperties>
</file>

<file path=docProps/thumbnail.jpeg>
</file>